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0" r:id="rId3"/>
    <p:sldId id="257" r:id="rId4"/>
    <p:sldId id="258" r:id="rId5"/>
    <p:sldId id="259" r:id="rId6"/>
    <p:sldId id="261" r:id="rId7"/>
    <p:sldId id="264" r:id="rId8"/>
    <p:sldId id="265" r:id="rId9"/>
    <p:sldId id="266" r:id="rId10"/>
    <p:sldId id="268"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72286" autoAdjust="0"/>
  </p:normalViewPr>
  <p:slideViewPr>
    <p:cSldViewPr>
      <p:cViewPr varScale="1">
        <p:scale>
          <a:sx n="66" d="100"/>
          <a:sy n="66" d="100"/>
        </p:scale>
        <p:origin x="-45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5/7/2010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Science teacher stores</a:t>
            </a:r>
            <a:r>
              <a:rPr lang="en-US" baseline="0" dirty="0" smtClean="0"/>
              <a:t> items for class on wiki’s and makes them available for students as needed for class work.</a:t>
            </a:r>
          </a:p>
          <a:p>
            <a:pPr>
              <a:buFont typeface="Arial" pitchFamily="34" charset="0"/>
              <a:buChar char="•"/>
            </a:pPr>
            <a:r>
              <a:rPr lang="en-US" baseline="0" dirty="0" smtClean="0"/>
              <a:t>Student can work together (Genesis example, self policing…)</a:t>
            </a:r>
          </a:p>
          <a:p>
            <a:pPr>
              <a:buFont typeface="Arial" pitchFamily="34" charset="0"/>
              <a:buChar char="•"/>
            </a:pPr>
            <a:r>
              <a:rPr lang="en-US" baseline="0" dirty="0" smtClean="0"/>
              <a:t>Easy to use</a:t>
            </a:r>
          </a:p>
          <a:p>
            <a:pPr>
              <a:buFont typeface="Arial" pitchFamily="34" charset="0"/>
              <a:buChar char="•"/>
            </a:pPr>
            <a:r>
              <a:rPr lang="en-US" baseline="0" dirty="0" smtClean="0"/>
              <a:t>Pedagogy supported</a:t>
            </a:r>
          </a:p>
          <a:p>
            <a:pPr>
              <a:buFont typeface="Arial"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endParaRPr lang="en-US" dirty="0" smtClean="0"/>
          </a:p>
          <a:p>
            <a:r>
              <a:rPr lang="en-US" dirty="0" err="1" smtClean="0"/>
              <a:t>Initailly</a:t>
            </a:r>
            <a:r>
              <a:rPr lang="en-US" dirty="0" smtClean="0"/>
              <a:t> </a:t>
            </a:r>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Deiser</a:t>
            </a:r>
            <a:r>
              <a:rPr lang="en-US" sz="1200" kern="1200" dirty="0" smtClean="0">
                <a:solidFill>
                  <a:schemeClr val="tx1"/>
                </a:solidFill>
                <a:latin typeface="+mn-lt"/>
                <a:ea typeface="+mn-ea"/>
                <a:cs typeface="+mn-cs"/>
              </a:rPr>
              <a:t>, R. (2009, September). Retrieved April 15, 2010, from Digital Centre: http://www.digitalcenter.org/pdf/deiser/survey_2009.pdf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World Internet Project. (2010, February 26). . Retrieved April 15, 2010, from http://www.worldinternetproject.net/</a:t>
            </a:r>
          </a:p>
          <a:p>
            <a:endParaRPr lang="en-US" dirty="0" smtClean="0"/>
          </a:p>
          <a:p>
            <a:r>
              <a:rPr lang="en-US" dirty="0" smtClean="0"/>
              <a:t>http://www.pewinternet.org/Trend-Data/Online-Activities-20002009.aspx</a:t>
            </a:r>
          </a:p>
        </p:txBody>
      </p:sp>
      <p:sp>
        <p:nvSpPr>
          <p:cNvPr id="4" name="Slide Number Placeholder 3"/>
          <p:cNvSpPr>
            <a:spLocks noGrp="1"/>
          </p:cNvSpPr>
          <p:nvPr>
            <p:ph type="sldNum" sz="quarter" idx="10"/>
          </p:nvPr>
        </p:nvSpPr>
        <p:spPr/>
        <p:txBody>
          <a:bodyPr/>
          <a:lstStyle/>
          <a:p>
            <a:fld id="{C84DD36E-D824-43E9-8347-62E573BEB16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would you expect to be (or who are) the innovators and early adopters in your field of work for the innovation you are exploring? </a:t>
            </a:r>
          </a:p>
          <a:p>
            <a:pPr>
              <a:buFont typeface="Arial" pitchFamily="34" charset="0"/>
              <a:buChar char="•"/>
            </a:pPr>
            <a:r>
              <a:rPr lang="en-US" dirty="0" smtClean="0"/>
              <a:t>What strategies are the most persuasive in convincing them to adopt the innovation? </a:t>
            </a:r>
          </a:p>
          <a:p>
            <a:endParaRPr lang="en-US" dirty="0" smtClean="0"/>
          </a:p>
          <a:p>
            <a:r>
              <a:rPr lang="en-US" dirty="0" smtClean="0"/>
              <a:t>Who do you think would be (or who are) the laggards in terms of rejecting the innovation? </a:t>
            </a:r>
          </a:p>
          <a:p>
            <a:pPr>
              <a:buFont typeface="Arial" pitchFamily="34" charset="0"/>
              <a:buChar char="•"/>
            </a:pPr>
            <a:r>
              <a:rPr lang="en-US" dirty="0" smtClean="0"/>
              <a:t>What strategies would be best to help move them toward adoption? </a:t>
            </a:r>
          </a:p>
          <a:p>
            <a:endParaRPr lang="en-US" dirty="0" smtClean="0"/>
          </a:p>
          <a:p>
            <a:r>
              <a:rPr lang="en-US" dirty="0" smtClean="0"/>
              <a:t>Which combination of perceived attributes would be best for helping your innovation meet critical mass in your industry</a:t>
            </a:r>
            <a:r>
              <a:rPr lang="en-US"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 believe a centralized or </a:t>
            </a:r>
            <a:r>
              <a:rPr lang="en-US" u="sng" dirty="0" smtClean="0">
                <a:solidFill>
                  <a:srgbClr val="FFFF00"/>
                </a:solidFill>
              </a:rPr>
              <a:t>decentralized</a:t>
            </a:r>
            <a:r>
              <a:rPr lang="en-US" u="sng" dirty="0" smtClean="0"/>
              <a:t> </a:t>
            </a:r>
            <a:r>
              <a:rPr lang="en-US" dirty="0" smtClean="0"/>
              <a:t>approach would work best for the adoption of the innovation you are proposing to the Board of Directors? </a:t>
            </a:r>
          </a:p>
          <a:p>
            <a:r>
              <a:rPr lang="en-US" dirty="0" smtClean="0"/>
              <a:t>Who will you recommend as key change agents in your organization, and how can the </a:t>
            </a:r>
            <a:r>
              <a:rPr lang="en-US" u="sng" dirty="0" smtClean="0"/>
              <a:t>seven roles of a change agent </a:t>
            </a:r>
            <a:r>
              <a:rPr lang="en-US" dirty="0" smtClean="0"/>
              <a:t>be used in your organization to effect positive social change? </a:t>
            </a:r>
          </a:p>
          <a:p>
            <a:r>
              <a:rPr lang="en-US" dirty="0" smtClean="0"/>
              <a:t>Has the innovation you are proposing to the Board already met critical mass in society? If it has not met critical mass, which of the four strategies for achieving critical mass do you recommend to the Board for your innovation? </a:t>
            </a:r>
          </a:p>
          <a:p>
            <a:r>
              <a:rPr lang="en-US" dirty="0" smtClean="0"/>
              <a:t>------------------------------------------------ Narrative----------</a:t>
            </a:r>
          </a:p>
          <a:p>
            <a:r>
              <a:rPr lang="en-US" dirty="0" smtClean="0"/>
              <a:t>-Let the staff use and become familiar with benefits and try on their own, as results come in more will become interested.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may already be using technology and may help teaching staff grow in understanding.  In the</a:t>
            </a:r>
            <a:r>
              <a:rPr lang="en-US" baseline="0" dirty="0" smtClean="0"/>
              <a:t> age group we serve, 80%+ use the internet and 2% of use is to a wiki!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staff will have another tool to develop critical thinking making our students better for the workforce!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need-students must compete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Information change agent becomes evident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Expertise is developed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Staff attempts-trial and error- adoption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worldwide is increasing, stay current and lead our students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process will reach critical mass and become self sustaining, though not all may join in.  Give them the baton, they will run with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5/7/2010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5/7/2010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5/7/2010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5/7/2010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5/7/2010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5/7/2010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slides/_rels/slide1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w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pewinternet.org/Trend-Data/Online-Activities-20002009.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Wiki’s : part of the Web 2.0</a:t>
            </a:r>
            <a:br>
              <a:rPr lang="en-US" dirty="0" smtClean="0"/>
            </a:br>
            <a:r>
              <a:rPr lang="en-US" dirty="0" smtClean="0"/>
              <a:t>Revolution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8841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effectLst>
                  <a:outerShdw blurRad="38100" dist="38100" dir="2700000" algn="tl">
                    <a:srgbClr val="000000">
                      <a:alpha val="43137"/>
                    </a:srgbClr>
                  </a:outerShdw>
                </a:effectLst>
                <a:latin typeface="Comic Sans MS" pitchFamily="66" charset="0"/>
              </a:rPr>
              <a:t>Final Points</a:t>
            </a:r>
            <a:endParaRPr lang="en-US" sz="3600"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p:txBody>
          <a:bodyPr/>
          <a:lstStyle/>
          <a:p>
            <a:r>
              <a:rPr lang="en-US" dirty="0" smtClean="0">
                <a:effectLst>
                  <a:outerShdw blurRad="38100" dist="38100" dir="2700000" algn="tl">
                    <a:srgbClr val="000000">
                      <a:alpha val="43137"/>
                    </a:srgbClr>
                  </a:outerShdw>
                </a:effectLst>
              </a:rPr>
              <a:t>Green approach to handouts.</a:t>
            </a:r>
          </a:p>
          <a:p>
            <a:r>
              <a:rPr lang="en-US" dirty="0" smtClean="0">
                <a:effectLst>
                  <a:outerShdw blurRad="38100" dist="38100" dir="2700000" algn="tl">
                    <a:srgbClr val="000000">
                      <a:alpha val="43137"/>
                    </a:srgbClr>
                  </a:outerShdw>
                </a:effectLst>
              </a:rPr>
              <a:t>Collaborative in nature.</a:t>
            </a:r>
          </a:p>
          <a:p>
            <a:r>
              <a:rPr lang="en-US" dirty="0" smtClean="0">
                <a:effectLst>
                  <a:outerShdw blurRad="38100" dist="38100" dir="2700000" algn="tl">
                    <a:srgbClr val="000000">
                      <a:alpha val="43137"/>
                    </a:srgbClr>
                  </a:outerShdw>
                </a:effectLst>
              </a:rPr>
              <a:t>Easy to use.</a:t>
            </a:r>
          </a:p>
          <a:p>
            <a:r>
              <a:rPr lang="en-US" dirty="0" smtClean="0">
                <a:effectLst>
                  <a:outerShdw blurRad="38100" dist="38100" dir="2700000" algn="tl">
                    <a:srgbClr val="000000">
                      <a:alpha val="43137"/>
                    </a:srgbClr>
                  </a:outerShdw>
                </a:effectLst>
              </a:rPr>
              <a:t>Pedagogy supported.</a:t>
            </a:r>
          </a:p>
          <a:p>
            <a:r>
              <a:rPr lang="en-US" dirty="0" smtClean="0">
                <a:effectLst>
                  <a:outerShdw blurRad="38100" dist="38100" dir="2700000" algn="tl">
                    <a:srgbClr val="000000">
                      <a:alpha val="43137"/>
                    </a:srgbClr>
                  </a:outerShdw>
                </a:effectLst>
              </a:rPr>
              <a:t>Teacher/student interaction outside of classroom.</a:t>
            </a:r>
          </a:p>
          <a:p>
            <a:r>
              <a:rPr lang="en-US" dirty="0" smtClean="0">
                <a:effectLst>
                  <a:outerShdw blurRad="38100" dist="38100" dir="2700000" algn="tl">
                    <a:srgbClr val="000000">
                      <a:alpha val="43137"/>
                    </a:srgbClr>
                  </a:outerShdw>
                </a:effectLst>
              </a:rPr>
              <a:t>Builds experience for what students are faced with in the workplace.</a:t>
            </a:r>
          </a:p>
          <a:p>
            <a:endParaRPr lang="en-US"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endParaRPr>
          </a:p>
        </p:txBody>
      </p:sp>
      <p:pic>
        <p:nvPicPr>
          <p:cNvPr id="3074" name="Picture 2" descr="C:\Users\NJS\AppData\Local\Microsoft\Windows\Temporary Internet Files\Content.IE5\KN7D4X4M\MC900078735[1].wmf"/>
          <p:cNvPicPr>
            <a:picLocks noChangeAspect="1" noChangeArrowheads="1"/>
          </p:cNvPicPr>
          <p:nvPr/>
        </p:nvPicPr>
        <p:blipFill>
          <a:blip r:embed="rId3" cstate="print"/>
          <a:srcRect/>
          <a:stretch>
            <a:fillRect/>
          </a:stretch>
        </p:blipFill>
        <p:spPr bwMode="auto">
          <a:xfrm>
            <a:off x="6096000" y="609600"/>
            <a:ext cx="2409182" cy="2590006"/>
          </a:xfrm>
          <a:prstGeom prst="rect">
            <a:avLst/>
          </a:prstGeom>
          <a:noFill/>
        </p:spPr>
      </p:pic>
      <p:pic>
        <p:nvPicPr>
          <p:cNvPr id="3075" name="Picture 3" descr="C:\Users\NJS\AppData\Local\Microsoft\Windows\Temporary Internet Files\Content.IE5\B2USZOH9\MC900078747[1].wmf"/>
          <p:cNvPicPr>
            <a:picLocks noChangeAspect="1" noChangeArrowheads="1"/>
          </p:cNvPicPr>
          <p:nvPr/>
        </p:nvPicPr>
        <p:blipFill>
          <a:blip r:embed="rId4" cstate="print"/>
          <a:srcRect/>
          <a:stretch>
            <a:fillRect/>
          </a:stretch>
        </p:blipFill>
        <p:spPr bwMode="auto">
          <a:xfrm>
            <a:off x="5029200" y="2286000"/>
            <a:ext cx="984600" cy="4022725"/>
          </a:xfrm>
          <a:prstGeom prst="rect">
            <a:avLst/>
          </a:prstGeom>
          <a:noFill/>
        </p:spPr>
      </p:pic>
      <p:pic>
        <p:nvPicPr>
          <p:cNvPr id="3076" name="Picture 4" descr="C:\Users\NJS\AppData\Local\Microsoft\Windows\Temporary Internet Files\Content.IE5\85YY2V5M\MC900288988[1].wmf"/>
          <p:cNvPicPr>
            <a:picLocks noChangeAspect="1" noChangeArrowheads="1"/>
          </p:cNvPicPr>
          <p:nvPr/>
        </p:nvPicPr>
        <p:blipFill>
          <a:blip r:embed="rId5" cstate="print"/>
          <a:srcRect/>
          <a:stretch>
            <a:fillRect/>
          </a:stretch>
        </p:blipFill>
        <p:spPr bwMode="auto">
          <a:xfrm>
            <a:off x="5638800" y="2819400"/>
            <a:ext cx="2904964" cy="1224756"/>
          </a:xfrm>
          <a:prstGeom prst="rect">
            <a:avLst/>
          </a:prstGeom>
          <a:noFill/>
        </p:spPr>
      </p:pic>
      <p:pic>
        <p:nvPicPr>
          <p:cNvPr id="3078" name="Picture 6" descr="C:\Users\NJS\AppData\Local\Microsoft\Windows\Temporary Internet Files\Content.IE5\KN7D4X4M\MC900078770[1].wmf"/>
          <p:cNvPicPr>
            <a:picLocks noChangeAspect="1" noChangeArrowheads="1"/>
          </p:cNvPicPr>
          <p:nvPr/>
        </p:nvPicPr>
        <p:blipFill>
          <a:blip r:embed="rId6" cstate="print"/>
          <a:srcRect/>
          <a:stretch>
            <a:fillRect/>
          </a:stretch>
        </p:blipFill>
        <p:spPr bwMode="auto">
          <a:xfrm>
            <a:off x="762000" y="2133600"/>
            <a:ext cx="2690324" cy="1758912"/>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14" presetClass="entr" presetSubtype="10" fill="hold" nodeType="withEffect">
                                  <p:stCondLst>
                                    <p:cond delay="0"/>
                                  </p:stCondLst>
                                  <p:childTnLst>
                                    <p:set>
                                      <p:cBhvr>
                                        <p:cTn id="12" dur="1" fill="hold">
                                          <p:stCondLst>
                                            <p:cond delay="0"/>
                                          </p:stCondLst>
                                        </p:cTn>
                                        <p:tgtEl>
                                          <p:spTgt spid="3078"/>
                                        </p:tgtEl>
                                        <p:attrNameLst>
                                          <p:attrName>style.visibility</p:attrName>
                                        </p:attrNameLst>
                                      </p:cBhvr>
                                      <p:to>
                                        <p:strVal val="visible"/>
                                      </p:to>
                                    </p:set>
                                    <p:animEffect transition="in" filter="randombar(horizontal)">
                                      <p:cBhvr>
                                        <p:cTn id="13" dur="500"/>
                                        <p:tgtEl>
                                          <p:spTgt spid="3078"/>
                                        </p:tgtEl>
                                      </p:cBhvr>
                                    </p:animEffect>
                                  </p:childTnLst>
                                </p:cTn>
                              </p:par>
                            </p:childTnLst>
                          </p:cTn>
                        </p:par>
                      </p:childTnLst>
                    </p:cTn>
                  </p:par>
                  <p:par>
                    <p:cTn id="14" fill="hold">
                      <p:stCondLst>
                        <p:cond delay="indefinite"/>
                      </p:stCondLst>
                      <p:childTnLst>
                        <p:par>
                          <p:cTn id="15" fill="hold">
                            <p:stCondLst>
                              <p:cond delay="0"/>
                            </p:stCondLst>
                            <p:childTnLst>
                              <p:par>
                                <p:cTn id="16" presetID="39" presetClass="entr" presetSubtype="0" accel="10000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3">
                                            <p:txEl>
                                              <p:pRg st="1" end="1"/>
                                            </p:txEl>
                                          </p:spTgt>
                                        </p:tgtEl>
                                        <p:attrNameLst>
                                          <p:attrName>ppt_y</p:attrName>
                                        </p:attrNameLst>
                                      </p:cBhvr>
                                      <p:tavLst>
                                        <p:tav tm="0">
                                          <p:val>
                                            <p:strVal val="#ppt_y"/>
                                          </p:val>
                                        </p:tav>
                                        <p:tav tm="100000">
                                          <p:val>
                                            <p:strVal val="#ppt_y"/>
                                          </p:val>
                                        </p:tav>
                                      </p:tavLst>
                                    </p:anim>
                                  </p:childTnLst>
                                </p:cTn>
                              </p:par>
                              <p:par>
                                <p:cTn id="22" presetID="53" presetClass="exit" presetSubtype="0" fill="hold" nodeType="withEffect">
                                  <p:stCondLst>
                                    <p:cond delay="0"/>
                                  </p:stCondLst>
                                  <p:childTnLst>
                                    <p:anim calcmode="lin" valueType="num">
                                      <p:cBhvr>
                                        <p:cTn id="23" dur="500"/>
                                        <p:tgtEl>
                                          <p:spTgt spid="3078"/>
                                        </p:tgtEl>
                                        <p:attrNameLst>
                                          <p:attrName>ppt_w</p:attrName>
                                        </p:attrNameLst>
                                      </p:cBhvr>
                                      <p:tavLst>
                                        <p:tav tm="0">
                                          <p:val>
                                            <p:strVal val="ppt_w"/>
                                          </p:val>
                                        </p:tav>
                                        <p:tav tm="100000">
                                          <p:val>
                                            <p:fltVal val="0"/>
                                          </p:val>
                                        </p:tav>
                                      </p:tavLst>
                                    </p:anim>
                                    <p:anim calcmode="lin" valueType="num">
                                      <p:cBhvr>
                                        <p:cTn id="24" dur="500"/>
                                        <p:tgtEl>
                                          <p:spTgt spid="3078"/>
                                        </p:tgtEl>
                                        <p:attrNameLst>
                                          <p:attrName>ppt_h</p:attrName>
                                        </p:attrNameLst>
                                      </p:cBhvr>
                                      <p:tavLst>
                                        <p:tav tm="0">
                                          <p:val>
                                            <p:strVal val="ppt_h"/>
                                          </p:val>
                                        </p:tav>
                                        <p:tav tm="100000">
                                          <p:val>
                                            <p:fltVal val="0"/>
                                          </p:val>
                                        </p:tav>
                                      </p:tavLst>
                                    </p:anim>
                                    <p:animEffect transition="out" filter="fade">
                                      <p:cBhvr>
                                        <p:cTn id="25" dur="500"/>
                                        <p:tgtEl>
                                          <p:spTgt spid="3078"/>
                                        </p:tgtEl>
                                      </p:cBhvr>
                                    </p:animEffect>
                                    <p:set>
                                      <p:cBhvr>
                                        <p:cTn id="26" dur="1" fill="hold">
                                          <p:stCondLst>
                                            <p:cond delay="499"/>
                                          </p:stCondLst>
                                        </p:cTn>
                                        <p:tgtEl>
                                          <p:spTgt spid="3078"/>
                                        </p:tgtEl>
                                        <p:attrNameLst>
                                          <p:attrName>style.visibility</p:attrName>
                                        </p:attrNameLst>
                                      </p:cBhvr>
                                      <p:to>
                                        <p:strVal val="hidden"/>
                                      </p:to>
                                    </p:set>
                                  </p:childTnLst>
                                </p:cTn>
                              </p:par>
                              <p:par>
                                <p:cTn id="27" presetID="7" presetClass="entr" presetSubtype="4" fill="hold" nodeType="withEffect">
                                  <p:stCondLst>
                                    <p:cond delay="0"/>
                                  </p:stCondLst>
                                  <p:childTnLst>
                                    <p:set>
                                      <p:cBhvr>
                                        <p:cTn id="28" dur="1" fill="hold">
                                          <p:stCondLst>
                                            <p:cond delay="0"/>
                                          </p:stCondLst>
                                        </p:cTn>
                                        <p:tgtEl>
                                          <p:spTgt spid="3075"/>
                                        </p:tgtEl>
                                        <p:attrNameLst>
                                          <p:attrName>style.visibility</p:attrName>
                                        </p:attrNameLst>
                                      </p:cBhvr>
                                      <p:to>
                                        <p:strVal val="visible"/>
                                      </p:to>
                                    </p:set>
                                    <p:anim calcmode="lin" valueType="num">
                                      <p:cBhvr additive="base">
                                        <p:cTn id="29" dur="2000" fill="hold"/>
                                        <p:tgtEl>
                                          <p:spTgt spid="3075"/>
                                        </p:tgtEl>
                                        <p:attrNameLst>
                                          <p:attrName>ppt_x</p:attrName>
                                        </p:attrNameLst>
                                      </p:cBhvr>
                                      <p:tavLst>
                                        <p:tav tm="0">
                                          <p:val>
                                            <p:strVal val="#ppt_x"/>
                                          </p:val>
                                        </p:tav>
                                        <p:tav tm="100000">
                                          <p:val>
                                            <p:strVal val="#ppt_x"/>
                                          </p:val>
                                        </p:tav>
                                      </p:tavLst>
                                    </p:anim>
                                    <p:anim calcmode="lin" valueType="num">
                                      <p:cBhvr additive="base">
                                        <p:cTn id="30" dur="20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3">
                                            <p:txEl>
                                              <p:pRg st="3" end="3"/>
                                            </p:txEl>
                                          </p:spTgt>
                                        </p:tgtEl>
                                        <p:attrNameLst>
                                          <p:attrName>ppt_y</p:attrName>
                                        </p:attrNameLst>
                                      </p:cBhvr>
                                      <p:tavLst>
                                        <p:tav tm="0">
                                          <p:val>
                                            <p:strVal val="#ppt_y"/>
                                          </p:val>
                                        </p:tav>
                                        <p:tav tm="100000">
                                          <p:val>
                                            <p:strVal val="#ppt_y"/>
                                          </p:val>
                                        </p:tav>
                                      </p:tavLst>
                                    </p:anim>
                                  </p:childTnLst>
                                </p:cTn>
                              </p:par>
                              <p:par>
                                <p:cTn id="47" presetID="10" presetClass="exit" presetSubtype="0" fill="hold" nodeType="withEffect">
                                  <p:stCondLst>
                                    <p:cond delay="0"/>
                                  </p:stCondLst>
                                  <p:childTnLst>
                                    <p:animEffect transition="out" filter="fade">
                                      <p:cBhvr>
                                        <p:cTn id="48" dur="2000"/>
                                        <p:tgtEl>
                                          <p:spTgt spid="3075"/>
                                        </p:tgtEl>
                                      </p:cBhvr>
                                    </p:animEffect>
                                    <p:set>
                                      <p:cBhvr>
                                        <p:cTn id="49" dur="1" fill="hold">
                                          <p:stCondLst>
                                            <p:cond delay="1999"/>
                                          </p:stCondLst>
                                        </p:cTn>
                                        <p:tgtEl>
                                          <p:spTgt spid="3075"/>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39" presetClass="entr" presetSubtype="0" accel="100000" fill="hold" grpId="0"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5"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6"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7" dur="500" fill="hold"/>
                                        <p:tgtEl>
                                          <p:spTgt spid="3">
                                            <p:txEl>
                                              <p:pRg st="4" end="4"/>
                                            </p:txEl>
                                          </p:spTgt>
                                        </p:tgtEl>
                                        <p:attrNameLst>
                                          <p:attrName>ppt_y</p:attrName>
                                        </p:attrNameLst>
                                      </p:cBhvr>
                                      <p:tavLst>
                                        <p:tav tm="0">
                                          <p:val>
                                            <p:strVal val="#ppt_y"/>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076"/>
                                        </p:tgtEl>
                                        <p:attrNameLst>
                                          <p:attrName>style.visibility</p:attrName>
                                        </p:attrNameLst>
                                      </p:cBhvr>
                                      <p:to>
                                        <p:strVal val="visible"/>
                                      </p:to>
                                    </p:set>
                                    <p:anim calcmode="lin" valueType="num">
                                      <p:cBhvr additive="base">
                                        <p:cTn id="60" dur="1000" fill="hold"/>
                                        <p:tgtEl>
                                          <p:spTgt spid="3076"/>
                                        </p:tgtEl>
                                        <p:attrNameLst>
                                          <p:attrName>ppt_x</p:attrName>
                                        </p:attrNameLst>
                                      </p:cBhvr>
                                      <p:tavLst>
                                        <p:tav tm="0">
                                          <p:val>
                                            <p:strVal val="#ppt_x"/>
                                          </p:val>
                                        </p:tav>
                                        <p:tav tm="100000">
                                          <p:val>
                                            <p:strVal val="#ppt_x"/>
                                          </p:val>
                                        </p:tav>
                                      </p:tavLst>
                                    </p:anim>
                                    <p:anim calcmode="lin" valueType="num">
                                      <p:cBhvr additive="base">
                                        <p:cTn id="61" dur="10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9" presetClass="entr" presetSubtype="0" accel="100000" fill="hold" grpId="0" nodeType="clickEffect">
                                  <p:stCondLst>
                                    <p:cond delay="0"/>
                                  </p:stCondLst>
                                  <p:childTnLst>
                                    <p:set>
                                      <p:cBhvr>
                                        <p:cTn id="65" dur="1" fill="hold">
                                          <p:stCondLst>
                                            <p:cond delay="0"/>
                                          </p:stCondLst>
                                        </p:cTn>
                                        <p:tgtEl>
                                          <p:spTgt spid="3">
                                            <p:txEl>
                                              <p:pRg st="5" end="5"/>
                                            </p:txEl>
                                          </p:spTgt>
                                        </p:tgtEl>
                                        <p:attrNameLst>
                                          <p:attrName>style.visibility</p:attrName>
                                        </p:attrNameLst>
                                      </p:cBhvr>
                                      <p:to>
                                        <p:strVal val="visible"/>
                                      </p:to>
                                    </p:set>
                                    <p:anim calcmode="lin" valueType="num">
                                      <p:cBhvr>
                                        <p:cTn id="66" dur="500" fill="hold"/>
                                        <p:tgtEl>
                                          <p:spTgt spid="3">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7" dur="500" fill="hold"/>
                                        <p:tgtEl>
                                          <p:spTgt spid="3">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8" dur="500" fill="hold"/>
                                        <p:tgtEl>
                                          <p:spTgt spid="3">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9" dur="500" fill="hold"/>
                                        <p:tgtEl>
                                          <p:spTgt spid="3">
                                            <p:txEl>
                                              <p:pRg st="5" end="5"/>
                                            </p:txEl>
                                          </p:spTgt>
                                        </p:tgtEl>
                                        <p:attrNameLst>
                                          <p:attrName>ppt_y</p:attrName>
                                        </p:attrNameLst>
                                      </p:cBhvr>
                                      <p:tavLst>
                                        <p:tav tm="0">
                                          <p:val>
                                            <p:strVal val="#ppt_y"/>
                                          </p:val>
                                        </p:tav>
                                        <p:tav tm="100000">
                                          <p:val>
                                            <p:strVal val="#ppt_y"/>
                                          </p:val>
                                        </p:tav>
                                      </p:tavLst>
                                    </p:anim>
                                  </p:childTnLst>
                                </p:cTn>
                              </p:par>
                              <p:par>
                                <p:cTn id="70" presetID="53" presetClass="exit" presetSubtype="0" fill="hold" nodeType="withEffect">
                                  <p:stCondLst>
                                    <p:cond delay="0"/>
                                  </p:stCondLst>
                                  <p:childTnLst>
                                    <p:anim calcmode="lin" valueType="num">
                                      <p:cBhvr>
                                        <p:cTn id="71" dur="500"/>
                                        <p:tgtEl>
                                          <p:spTgt spid="3076"/>
                                        </p:tgtEl>
                                        <p:attrNameLst>
                                          <p:attrName>ppt_w</p:attrName>
                                        </p:attrNameLst>
                                      </p:cBhvr>
                                      <p:tavLst>
                                        <p:tav tm="0">
                                          <p:val>
                                            <p:strVal val="ppt_w"/>
                                          </p:val>
                                        </p:tav>
                                        <p:tav tm="100000">
                                          <p:val>
                                            <p:fltVal val="0"/>
                                          </p:val>
                                        </p:tav>
                                      </p:tavLst>
                                    </p:anim>
                                    <p:anim calcmode="lin" valueType="num">
                                      <p:cBhvr>
                                        <p:cTn id="72" dur="500"/>
                                        <p:tgtEl>
                                          <p:spTgt spid="3076"/>
                                        </p:tgtEl>
                                        <p:attrNameLst>
                                          <p:attrName>ppt_h</p:attrName>
                                        </p:attrNameLst>
                                      </p:cBhvr>
                                      <p:tavLst>
                                        <p:tav tm="0">
                                          <p:val>
                                            <p:strVal val="ppt_h"/>
                                          </p:val>
                                        </p:tav>
                                        <p:tav tm="100000">
                                          <p:val>
                                            <p:fltVal val="0"/>
                                          </p:val>
                                        </p:tav>
                                      </p:tavLst>
                                    </p:anim>
                                    <p:animEffect transition="out" filter="fade">
                                      <p:cBhvr>
                                        <p:cTn id="73" dur="500"/>
                                        <p:tgtEl>
                                          <p:spTgt spid="3076"/>
                                        </p:tgtEl>
                                      </p:cBhvr>
                                    </p:animEffect>
                                    <p:set>
                                      <p:cBhvr>
                                        <p:cTn id="74" dur="1" fill="hold">
                                          <p:stCondLst>
                                            <p:cond delay="499"/>
                                          </p:stCondLst>
                                        </p:cTn>
                                        <p:tgtEl>
                                          <p:spTgt spid="3076"/>
                                        </p:tgtEl>
                                        <p:attrNameLst>
                                          <p:attrName>style.visibility</p:attrName>
                                        </p:attrNameLst>
                                      </p:cBhvr>
                                      <p:to>
                                        <p:strVal val="hidden"/>
                                      </p:to>
                                    </p:set>
                                  </p:childTnLst>
                                </p:cTn>
                              </p:par>
                              <p:par>
                                <p:cTn id="75" presetID="10" presetClass="entr" presetSubtype="0" fill="hold" nodeType="withEffect">
                                  <p:stCondLst>
                                    <p:cond delay="0"/>
                                  </p:stCondLst>
                                  <p:childTnLst>
                                    <p:set>
                                      <p:cBhvr>
                                        <p:cTn id="76" dur="1" fill="hold">
                                          <p:stCondLst>
                                            <p:cond delay="0"/>
                                          </p:stCondLst>
                                        </p:cTn>
                                        <p:tgtEl>
                                          <p:spTgt spid="3074"/>
                                        </p:tgtEl>
                                        <p:attrNameLst>
                                          <p:attrName>style.visibility</p:attrName>
                                        </p:attrNameLst>
                                      </p:cBhvr>
                                      <p:to>
                                        <p:strVal val="visible"/>
                                      </p:to>
                                    </p:set>
                                    <p:animEffect transition="in" filter="fade">
                                      <p:cBhvr>
                                        <p:cTn id="77"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81200" y="304800"/>
            <a:ext cx="6934200" cy="1143000"/>
          </a:xfrm>
        </p:spPr>
        <p:txBody>
          <a:bodyPr>
            <a:normAutofit/>
          </a:bodyPr>
          <a:lstStyle/>
          <a:p>
            <a:r>
              <a:rPr lang="en-US" sz="3600" dirty="0" smtClean="0">
                <a:effectLst>
                  <a:outerShdw blurRad="38100" dist="38100" dir="2700000" algn="tl">
                    <a:srgbClr val="000000">
                      <a:alpha val="43137"/>
                    </a:srgbClr>
                  </a:outerShdw>
                </a:effectLst>
                <a:latin typeface="Comic Sans MS" pitchFamily="66" charset="0"/>
              </a:rPr>
              <a:t>Questions, Comments…</a:t>
            </a:r>
            <a:endParaRPr lang="en-US" sz="3600"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3733800" y="1600200"/>
            <a:ext cx="4953000" cy="4525963"/>
          </a:xfrm>
        </p:spPr>
        <p:txBody>
          <a:bodyPr/>
          <a:lstStyle/>
          <a:p>
            <a:pPr algn="ctr">
              <a:buNone/>
            </a:pPr>
            <a:r>
              <a:rPr lang="en-US" i="1" dirty="0" smtClean="0">
                <a:solidFill>
                  <a:srgbClr val="00B050"/>
                </a:solidFill>
                <a:effectLst>
                  <a:outerShdw blurRad="38100" dist="38100" dir="2700000" algn="tl">
                    <a:srgbClr val="000000">
                      <a:alpha val="43137"/>
                    </a:srgbClr>
                  </a:outerShdw>
                </a:effectLst>
              </a:rPr>
              <a:t>Thank you for your time and attention!</a:t>
            </a:r>
            <a:endParaRPr lang="en-US" i="1" dirty="0">
              <a:solidFill>
                <a:srgbClr val="00B050"/>
              </a:solidFill>
              <a:effectLst>
                <a:outerShdw blurRad="38100" dist="38100" dir="2700000" algn="tl">
                  <a:srgbClr val="000000">
                    <a:alpha val="43137"/>
                  </a:srgbClr>
                </a:outerShdw>
              </a:effectLst>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1400"/>
                            </p:stCondLst>
                            <p:childTnLst>
                              <p:par>
                                <p:cTn id="12" presetID="10" presetClass="entr" presetSubtype="0" fill="hold" grpId="0" nodeType="afterEffect">
                                  <p:stCondLst>
                                    <p:cond delay="2000"/>
                                  </p:stCondLst>
                                  <p:iterate type="wd">
                                    <p:tmPct val="10000"/>
                                  </p:iterate>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5</a:t>
            </a:r>
            <a:r>
              <a:rPr lang="en-US" dirty="0" smtClean="0"/>
              <a:t/>
            </a:r>
            <a:br>
              <a:rPr lang="en-US" dirty="0" smtClean="0"/>
            </a:br>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Cunningham 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celebrating 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00"/>
                            </p:stCondLst>
                            <p:childTnLst>
                              <p:par>
                                <p:cTn id="12" presetID="39" presetClass="entr" presetSubtype="0" accel="100000" fill="hold" grpId="0" nodeType="afterEffect">
                                  <p:stCondLst>
                                    <p:cond delay="0"/>
                                  </p:stCondLst>
                                  <p:childTnLst>
                                    <p:set>
                                      <p:cBhvr>
                                        <p:cTn id="13" dur="1" fill="hold">
                                          <p:stCondLst>
                                            <p:cond delay="0"/>
                                          </p:stCondLst>
                                        </p:cTn>
                                        <p:tgtEl>
                                          <p:spTgt spid="4">
                                            <p:bg/>
                                          </p:spTgt>
                                        </p:tgtEl>
                                        <p:attrNameLst>
                                          <p:attrName>style.visibility</p:attrName>
                                        </p:attrNameLst>
                                      </p:cBhvr>
                                      <p:to>
                                        <p:strVal val="visible"/>
                                      </p:to>
                                    </p:set>
                                    <p:anim calcmode="lin" valueType="num">
                                      <p:cBhvr>
                                        <p:cTn id="14"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4">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iterate type="lt">
                                    <p:tmPct val="10000"/>
                                  </p:iterate>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3400"/>
                            </p:stCondLst>
                            <p:childTnLst>
                              <p:par>
                                <p:cTn id="25" presetID="7" presetClass="entr" presetSubtype="4" fill="hold" grpId="0" nodeType="after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9" fill="hold">
                            <p:stCondLst>
                              <p:cond delay="5400"/>
                            </p:stCondLst>
                            <p:childTnLst>
                              <p:par>
                                <p:cTn id="30" presetID="7" presetClass="entr" presetSubtype="4" fill="hold" grpId="0" nodeType="afterEffect">
                                  <p:stCondLst>
                                    <p:cond delay="0"/>
                                  </p:stCondLst>
                                  <p:iterate type="wd">
                                    <p:tmPct val="10000"/>
                                  </p:iterate>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9000"/>
                            </p:stCondLst>
                            <p:childTnLst>
                              <p:par>
                                <p:cTn id="35" presetID="7" presetClass="entr" presetSubtype="4" fill="hold" grpId="0" nodeType="afterEffect">
                                  <p:stCondLst>
                                    <p:cond delay="50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9" fill="hold">
                            <p:stCondLst>
                              <p:cond delay="11500"/>
                            </p:stCondLst>
                            <p:childTnLst>
                              <p:par>
                                <p:cTn id="40" presetID="7" presetClass="entr" presetSubtype="4" fill="hold" grpId="0" nodeType="afterEffect">
                                  <p:stCondLst>
                                    <p:cond delay="500"/>
                                  </p:stCondLst>
                                  <p:iterate type="wd">
                                    <p:tmPct val="10000"/>
                                  </p:iterate>
                                  <p:childTnLst>
                                    <p:set>
                                      <p:cBhvr>
                                        <p:cTn id="41" dur="1" fill="hold">
                                          <p:stCondLst>
                                            <p:cond delay="0"/>
                                          </p:stCondLst>
                                        </p:cTn>
                                        <p:tgtEl>
                                          <p:spTgt spid="5">
                                            <p:txEl>
                                              <p:pRg st="0" end="0"/>
                                            </p:txEl>
                                          </p:spTgt>
                                        </p:tgtEl>
                                        <p:attrNameLst>
                                          <p:attrName>style.visibility</p:attrName>
                                        </p:attrNameLst>
                                      </p:cBhvr>
                                      <p:to>
                                        <p:strVal val="visible"/>
                                      </p:to>
                                    </p:set>
                                    <p:anim calcmode="lin" valueType="num">
                                      <p:cBhvr additive="base">
                                        <p:cTn id="4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44" presetID="31" presetClass="entr" presetSubtype="0" fill="hold" grpId="0" nodeType="withEffect">
                                  <p:stCondLst>
                                    <p:cond delay="500"/>
                                  </p:stCondLst>
                                  <p:iterate type="lt">
                                    <p:tmPct val="5000"/>
                                  </p:iterate>
                                  <p:childTnLst>
                                    <p:set>
                                      <p:cBhvr>
                                        <p:cTn id="45" dur="1" fill="hold">
                                          <p:stCondLst>
                                            <p:cond delay="0"/>
                                          </p:stCondLst>
                                        </p:cTn>
                                        <p:tgtEl>
                                          <p:spTgt spid="14">
                                            <p:bg/>
                                          </p:spTgt>
                                        </p:tgtEl>
                                        <p:attrNameLst>
                                          <p:attrName>style.visibility</p:attrName>
                                        </p:attrNameLst>
                                      </p:cBhvr>
                                      <p:to>
                                        <p:strVal val="visible"/>
                                      </p:to>
                                    </p:set>
                                    <p:anim calcmode="lin" valueType="num">
                                      <p:cBhvr>
                                        <p:cTn id="46" dur="1000" fill="hold"/>
                                        <p:tgtEl>
                                          <p:spTgt spid="14">
                                            <p:bg/>
                                          </p:spTgt>
                                        </p:tgtEl>
                                        <p:attrNameLst>
                                          <p:attrName>ppt_w</p:attrName>
                                        </p:attrNameLst>
                                      </p:cBhvr>
                                      <p:tavLst>
                                        <p:tav tm="0">
                                          <p:val>
                                            <p:fltVal val="0"/>
                                          </p:val>
                                        </p:tav>
                                        <p:tav tm="100000">
                                          <p:val>
                                            <p:strVal val="#ppt_w"/>
                                          </p:val>
                                        </p:tav>
                                      </p:tavLst>
                                    </p:anim>
                                    <p:anim calcmode="lin" valueType="num">
                                      <p:cBhvr>
                                        <p:cTn id="47" dur="1000" fill="hold"/>
                                        <p:tgtEl>
                                          <p:spTgt spid="14">
                                            <p:bg/>
                                          </p:spTgt>
                                        </p:tgtEl>
                                        <p:attrNameLst>
                                          <p:attrName>ppt_h</p:attrName>
                                        </p:attrNameLst>
                                      </p:cBhvr>
                                      <p:tavLst>
                                        <p:tav tm="0">
                                          <p:val>
                                            <p:fltVal val="0"/>
                                          </p:val>
                                        </p:tav>
                                        <p:tav tm="100000">
                                          <p:val>
                                            <p:strVal val="#ppt_h"/>
                                          </p:val>
                                        </p:tav>
                                      </p:tavLst>
                                    </p:anim>
                                    <p:anim calcmode="lin" valueType="num">
                                      <p:cBhvr>
                                        <p:cTn id="48" dur="1000" fill="hold"/>
                                        <p:tgtEl>
                                          <p:spTgt spid="14">
                                            <p:bg/>
                                          </p:spTgt>
                                        </p:tgtEl>
                                        <p:attrNameLst>
                                          <p:attrName>style.rotation</p:attrName>
                                        </p:attrNameLst>
                                      </p:cBhvr>
                                      <p:tavLst>
                                        <p:tav tm="0">
                                          <p:val>
                                            <p:fltVal val="90"/>
                                          </p:val>
                                        </p:tav>
                                        <p:tav tm="100000">
                                          <p:val>
                                            <p:fltVal val="0"/>
                                          </p:val>
                                        </p:tav>
                                      </p:tavLst>
                                    </p:anim>
                                    <p:animEffect transition="in" filter="fade">
                                      <p:cBhvr>
                                        <p:cTn id="49" dur="1000"/>
                                        <p:tgtEl>
                                          <p:spTgt spid="14">
                                            <p:bg/>
                                          </p:spTgt>
                                        </p:tgtEl>
                                      </p:cBhvr>
                                    </p:animEffect>
                                  </p:childTnLst>
                                </p:cTn>
                              </p:par>
                              <p:par>
                                <p:cTn id="50" presetID="31" presetClass="entr" presetSubtype="0" fill="hold" grpId="0" nodeType="withEffect">
                                  <p:stCondLst>
                                    <p:cond delay="500"/>
                                  </p:stCondLst>
                                  <p:iterate type="wd">
                                    <p:tmPct val="5000"/>
                                  </p:iterate>
                                  <p:childTnLst>
                                    <p:set>
                                      <p:cBhvr>
                                        <p:cTn id="51" dur="1" fill="hold">
                                          <p:stCondLst>
                                            <p:cond delay="0"/>
                                          </p:stCondLst>
                                        </p:cTn>
                                        <p:tgtEl>
                                          <p:spTgt spid="14">
                                            <p:txEl>
                                              <p:pRg st="0" end="0"/>
                                            </p:txEl>
                                          </p:spTgt>
                                        </p:tgtEl>
                                        <p:attrNameLst>
                                          <p:attrName>style.visibility</p:attrName>
                                        </p:attrNameLst>
                                      </p:cBhvr>
                                      <p:to>
                                        <p:strVal val="visible"/>
                                      </p:to>
                                    </p:set>
                                    <p:anim calcmode="lin" valueType="num">
                                      <p:cBhvr>
                                        <p:cTn id="52"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3"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54"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55" dur="1000"/>
                                        <p:tgtEl>
                                          <p:spTgt spid="14">
                                            <p:txEl>
                                              <p:pRg st="0" end="0"/>
                                            </p:txEl>
                                          </p:spTgt>
                                        </p:tgtEl>
                                      </p:cBhvr>
                                    </p:animEffect>
                                  </p:childTnLst>
                                </p:cTn>
                              </p:par>
                            </p:childTnLst>
                          </p:cTn>
                        </p:par>
                        <p:par>
                          <p:cTn id="56" fill="hold">
                            <p:stCondLst>
                              <p:cond delay="14200"/>
                            </p:stCondLst>
                            <p:childTnLst>
                              <p:par>
                                <p:cTn id="57" presetID="7" presetClass="entr" presetSubtype="4" fill="hold" grpId="0" nodeType="after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2000" fill="hold"/>
                                        <p:tgtEl>
                                          <p:spTgt spid="12">
                                            <p:bg/>
                                          </p:spTgt>
                                        </p:tgtEl>
                                        <p:attrNameLst>
                                          <p:attrName>ppt_y</p:attrName>
                                        </p:attrNameLst>
                                      </p:cBhvr>
                                      <p:tavLst>
                                        <p:tav tm="0">
                                          <p:val>
                                            <p:strVal val="1+#ppt_h/2"/>
                                          </p:val>
                                        </p:tav>
                                        <p:tav tm="100000">
                                          <p:val>
                                            <p:strVal val="#ppt_y"/>
                                          </p:val>
                                        </p:tav>
                                      </p:tavLst>
                                    </p:anim>
                                  </p:childTnLst>
                                </p:cTn>
                              </p:par>
                              <p:par>
                                <p:cTn id="61" presetID="31" presetClass="entr" presetSubtype="0" fill="hold" grpId="0" nodeType="withEffect">
                                  <p:stCondLst>
                                    <p:cond delay="0"/>
                                  </p:stCondLst>
                                  <p:iterate type="lt">
                                    <p:tmPct val="5000"/>
                                  </p:iterate>
                                  <p:childTnLst>
                                    <p:set>
                                      <p:cBhvr>
                                        <p:cTn id="62" dur="1" fill="hold">
                                          <p:stCondLst>
                                            <p:cond delay="0"/>
                                          </p:stCondLst>
                                        </p:cTn>
                                        <p:tgtEl>
                                          <p:spTgt spid="16">
                                            <p:bg/>
                                          </p:spTgt>
                                        </p:tgtEl>
                                        <p:attrNameLst>
                                          <p:attrName>style.visibility</p:attrName>
                                        </p:attrNameLst>
                                      </p:cBhvr>
                                      <p:to>
                                        <p:strVal val="visible"/>
                                      </p:to>
                                    </p:set>
                                    <p:anim calcmode="lin" valueType="num">
                                      <p:cBhvr>
                                        <p:cTn id="63" dur="1000" fill="hold"/>
                                        <p:tgtEl>
                                          <p:spTgt spid="16">
                                            <p:bg/>
                                          </p:spTgt>
                                        </p:tgtEl>
                                        <p:attrNameLst>
                                          <p:attrName>ppt_w</p:attrName>
                                        </p:attrNameLst>
                                      </p:cBhvr>
                                      <p:tavLst>
                                        <p:tav tm="0">
                                          <p:val>
                                            <p:fltVal val="0"/>
                                          </p:val>
                                        </p:tav>
                                        <p:tav tm="100000">
                                          <p:val>
                                            <p:strVal val="#ppt_w"/>
                                          </p:val>
                                        </p:tav>
                                      </p:tavLst>
                                    </p:anim>
                                    <p:anim calcmode="lin" valueType="num">
                                      <p:cBhvr>
                                        <p:cTn id="64" dur="1000" fill="hold"/>
                                        <p:tgtEl>
                                          <p:spTgt spid="16">
                                            <p:bg/>
                                          </p:spTgt>
                                        </p:tgtEl>
                                        <p:attrNameLst>
                                          <p:attrName>ppt_h</p:attrName>
                                        </p:attrNameLst>
                                      </p:cBhvr>
                                      <p:tavLst>
                                        <p:tav tm="0">
                                          <p:val>
                                            <p:fltVal val="0"/>
                                          </p:val>
                                        </p:tav>
                                        <p:tav tm="100000">
                                          <p:val>
                                            <p:strVal val="#ppt_h"/>
                                          </p:val>
                                        </p:tav>
                                      </p:tavLst>
                                    </p:anim>
                                    <p:anim calcmode="lin" valueType="num">
                                      <p:cBhvr>
                                        <p:cTn id="65" dur="1000" fill="hold"/>
                                        <p:tgtEl>
                                          <p:spTgt spid="16">
                                            <p:bg/>
                                          </p:spTgt>
                                        </p:tgtEl>
                                        <p:attrNameLst>
                                          <p:attrName>style.rotation</p:attrName>
                                        </p:attrNameLst>
                                      </p:cBhvr>
                                      <p:tavLst>
                                        <p:tav tm="0">
                                          <p:val>
                                            <p:fltVal val="90"/>
                                          </p:val>
                                        </p:tav>
                                        <p:tav tm="100000">
                                          <p:val>
                                            <p:fltVal val="0"/>
                                          </p:val>
                                        </p:tav>
                                      </p:tavLst>
                                    </p:anim>
                                    <p:animEffect transition="in" filter="fade">
                                      <p:cBhvr>
                                        <p:cTn id="66" dur="1000"/>
                                        <p:tgtEl>
                                          <p:spTgt spid="16">
                                            <p:bg/>
                                          </p:spTgt>
                                        </p:tgtEl>
                                      </p:cBhvr>
                                    </p:animEffect>
                                  </p:childTnLst>
                                </p:cTn>
                              </p:par>
                              <p:par>
                                <p:cTn id="67" presetID="31" presetClass="entr" presetSubtype="0" fill="hold" grpId="0" nodeType="withEffect">
                                  <p:stCondLst>
                                    <p:cond delay="0"/>
                                  </p:stCondLst>
                                  <p:iterate type="wd">
                                    <p:tmPct val="5000"/>
                                  </p:iterate>
                                  <p:childTnLst>
                                    <p:set>
                                      <p:cBhvr>
                                        <p:cTn id="68" dur="1" fill="hold">
                                          <p:stCondLst>
                                            <p:cond delay="0"/>
                                          </p:stCondLst>
                                        </p:cTn>
                                        <p:tgtEl>
                                          <p:spTgt spid="16">
                                            <p:txEl>
                                              <p:pRg st="0" end="0"/>
                                            </p:txEl>
                                          </p:spTgt>
                                        </p:tgtEl>
                                        <p:attrNameLst>
                                          <p:attrName>style.visibility</p:attrName>
                                        </p:attrNameLst>
                                      </p:cBhvr>
                                      <p:to>
                                        <p:strVal val="visible"/>
                                      </p:to>
                                    </p:set>
                                    <p:anim calcmode="lin" valueType="num">
                                      <p:cBhvr>
                                        <p:cTn id="69"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0"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71"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72" dur="1000"/>
                                        <p:tgtEl>
                                          <p:spTgt spid="16">
                                            <p:txEl>
                                              <p:pRg st="0" end="0"/>
                                            </p:txEl>
                                          </p:spTgt>
                                        </p:tgtEl>
                                      </p:cBhvr>
                                    </p:animEffect>
                                  </p:childTnLst>
                                </p:cTn>
                              </p:par>
                            </p:childTnLst>
                          </p:cTn>
                        </p:par>
                        <p:par>
                          <p:cTn id="73" fill="hold">
                            <p:stCondLst>
                              <p:cond delay="16200"/>
                            </p:stCondLst>
                            <p:childTnLst>
                              <p:par>
                                <p:cTn id="74" presetID="7" presetClass="entr" presetSubtype="4" fill="hold" grpId="0" nodeType="afterEffect">
                                  <p:stCondLst>
                                    <p:cond delay="0"/>
                                  </p:stCondLst>
                                  <p:iterate type="wd">
                                    <p:tmPct val="10000"/>
                                  </p:iterate>
                                  <p:childTnLst>
                                    <p:set>
                                      <p:cBhvr>
                                        <p:cTn id="75" dur="1" fill="hold">
                                          <p:stCondLst>
                                            <p:cond delay="0"/>
                                          </p:stCondLst>
                                        </p:cTn>
                                        <p:tgtEl>
                                          <p:spTgt spid="12">
                                            <p:txEl>
                                              <p:pRg st="0" end="0"/>
                                            </p:txEl>
                                          </p:spTgt>
                                        </p:tgtEl>
                                        <p:attrNameLst>
                                          <p:attrName>style.visibility</p:attrName>
                                        </p:attrNameLst>
                                      </p:cBhvr>
                                      <p:to>
                                        <p:strVal val="visible"/>
                                      </p:to>
                                    </p:set>
                                    <p:anim calcmode="lin" valueType="num">
                                      <p:cBhvr additive="base">
                                        <p:cTn id="76"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7"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8" presetID="31" presetClass="entr" presetSubtype="0" fill="hold" grpId="0" nodeType="withEffect">
                                  <p:stCondLst>
                                    <p:cond delay="0"/>
                                  </p:stCondLst>
                                  <p:iterate type="lt">
                                    <p:tmPct val="5000"/>
                                  </p:iterate>
                                  <p:childTnLst>
                                    <p:set>
                                      <p:cBhvr>
                                        <p:cTn id="79" dur="1" fill="hold">
                                          <p:stCondLst>
                                            <p:cond delay="0"/>
                                          </p:stCondLst>
                                        </p:cTn>
                                        <p:tgtEl>
                                          <p:spTgt spid="17">
                                            <p:bg/>
                                          </p:spTgt>
                                        </p:tgtEl>
                                        <p:attrNameLst>
                                          <p:attrName>style.visibility</p:attrName>
                                        </p:attrNameLst>
                                      </p:cBhvr>
                                      <p:to>
                                        <p:strVal val="visible"/>
                                      </p:to>
                                    </p:set>
                                    <p:anim calcmode="lin" valueType="num">
                                      <p:cBhvr>
                                        <p:cTn id="80" dur="1000" fill="hold"/>
                                        <p:tgtEl>
                                          <p:spTgt spid="17">
                                            <p:bg/>
                                          </p:spTgt>
                                        </p:tgtEl>
                                        <p:attrNameLst>
                                          <p:attrName>ppt_w</p:attrName>
                                        </p:attrNameLst>
                                      </p:cBhvr>
                                      <p:tavLst>
                                        <p:tav tm="0">
                                          <p:val>
                                            <p:fltVal val="0"/>
                                          </p:val>
                                        </p:tav>
                                        <p:tav tm="100000">
                                          <p:val>
                                            <p:strVal val="#ppt_w"/>
                                          </p:val>
                                        </p:tav>
                                      </p:tavLst>
                                    </p:anim>
                                    <p:anim calcmode="lin" valueType="num">
                                      <p:cBhvr>
                                        <p:cTn id="81" dur="1000" fill="hold"/>
                                        <p:tgtEl>
                                          <p:spTgt spid="17">
                                            <p:bg/>
                                          </p:spTgt>
                                        </p:tgtEl>
                                        <p:attrNameLst>
                                          <p:attrName>ppt_h</p:attrName>
                                        </p:attrNameLst>
                                      </p:cBhvr>
                                      <p:tavLst>
                                        <p:tav tm="0">
                                          <p:val>
                                            <p:fltVal val="0"/>
                                          </p:val>
                                        </p:tav>
                                        <p:tav tm="100000">
                                          <p:val>
                                            <p:strVal val="#ppt_h"/>
                                          </p:val>
                                        </p:tav>
                                      </p:tavLst>
                                    </p:anim>
                                    <p:anim calcmode="lin" valueType="num">
                                      <p:cBhvr>
                                        <p:cTn id="82" dur="1000" fill="hold"/>
                                        <p:tgtEl>
                                          <p:spTgt spid="17">
                                            <p:bg/>
                                          </p:spTgt>
                                        </p:tgtEl>
                                        <p:attrNameLst>
                                          <p:attrName>style.rotation</p:attrName>
                                        </p:attrNameLst>
                                      </p:cBhvr>
                                      <p:tavLst>
                                        <p:tav tm="0">
                                          <p:val>
                                            <p:fltVal val="90"/>
                                          </p:val>
                                        </p:tav>
                                        <p:tav tm="100000">
                                          <p:val>
                                            <p:fltVal val="0"/>
                                          </p:val>
                                        </p:tav>
                                      </p:tavLst>
                                    </p:anim>
                                    <p:animEffect transition="in" filter="fade">
                                      <p:cBhvr>
                                        <p:cTn id="83" dur="1000"/>
                                        <p:tgtEl>
                                          <p:spTgt spid="17">
                                            <p:bg/>
                                          </p:spTgt>
                                        </p:tgtEl>
                                      </p:cBhvr>
                                    </p:animEffect>
                                  </p:childTnLst>
                                </p:cTn>
                              </p:par>
                              <p:par>
                                <p:cTn id="84" presetID="31" presetClass="entr" presetSubtype="0" fill="hold" grpId="0" nodeType="withEffect">
                                  <p:stCondLst>
                                    <p:cond delay="0"/>
                                  </p:stCondLst>
                                  <p:iterate type="wd">
                                    <p:tmPct val="5000"/>
                                  </p:iterate>
                                  <p:childTnLst>
                                    <p:set>
                                      <p:cBhvr>
                                        <p:cTn id="85" dur="1" fill="hold">
                                          <p:stCondLst>
                                            <p:cond delay="0"/>
                                          </p:stCondLst>
                                        </p:cTn>
                                        <p:tgtEl>
                                          <p:spTgt spid="17">
                                            <p:txEl>
                                              <p:pRg st="0" end="0"/>
                                            </p:txEl>
                                          </p:spTgt>
                                        </p:tgtEl>
                                        <p:attrNameLst>
                                          <p:attrName>style.visibility</p:attrName>
                                        </p:attrNameLst>
                                      </p:cBhvr>
                                      <p:to>
                                        <p:strVal val="visible"/>
                                      </p:to>
                                    </p:set>
                                    <p:anim calcmode="lin" valueType="num">
                                      <p:cBhvr>
                                        <p:cTn id="86"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7"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8"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9" dur="1000"/>
                                        <p:tgtEl>
                                          <p:spTgt spid="17">
                                            <p:txEl>
                                              <p:pRg st="0" end="0"/>
                                            </p:txEl>
                                          </p:spTgt>
                                        </p:tgtEl>
                                      </p:cBhvr>
                                    </p:animEffect>
                                  </p:childTnLst>
                                </p:cTn>
                              </p:par>
                            </p:childTnLst>
                          </p:cTn>
                        </p:par>
                        <p:par>
                          <p:cTn id="90" fill="hold">
                            <p:stCondLst>
                              <p:cond delay="20000"/>
                            </p:stCondLst>
                            <p:childTnLst>
                              <p:par>
                                <p:cTn id="91" presetID="7" presetClass="entr" presetSubtype="4" fill="hold" grpId="0" nodeType="afterEffect">
                                  <p:stCondLst>
                                    <p:cond delay="500"/>
                                  </p:stCondLst>
                                  <p:childTnLst>
                                    <p:set>
                                      <p:cBhvr>
                                        <p:cTn id="92" dur="1" fill="hold">
                                          <p:stCondLst>
                                            <p:cond delay="0"/>
                                          </p:stCondLst>
                                        </p:cTn>
                                        <p:tgtEl>
                                          <p:spTgt spid="10">
                                            <p:bg/>
                                          </p:spTgt>
                                        </p:tgtEl>
                                        <p:attrNameLst>
                                          <p:attrName>style.visibility</p:attrName>
                                        </p:attrNameLst>
                                      </p:cBhvr>
                                      <p:to>
                                        <p:strVal val="visible"/>
                                      </p:to>
                                    </p:set>
                                    <p:anim calcmode="lin" valueType="num">
                                      <p:cBhvr additive="base">
                                        <p:cTn id="93"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94" dur="2000" fill="hold"/>
                                        <p:tgtEl>
                                          <p:spTgt spid="10">
                                            <p:bg/>
                                          </p:spTgt>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bg/>
                                          </p:spTgt>
                                        </p:tgtEl>
                                        <p:attrNameLst>
                                          <p:attrName>style.visibility</p:attrName>
                                        </p:attrNameLst>
                                      </p:cBhvr>
                                      <p:to>
                                        <p:strVal val="visible"/>
                                      </p:to>
                                    </p:set>
                                    <p:anim calcmode="lin" valueType="num">
                                      <p:cBhvr>
                                        <p:cTn id="97" dur="1000" fill="hold"/>
                                        <p:tgtEl>
                                          <p:spTgt spid="19">
                                            <p:bg/>
                                          </p:spTgt>
                                        </p:tgtEl>
                                        <p:attrNameLst>
                                          <p:attrName>ppt_w</p:attrName>
                                        </p:attrNameLst>
                                      </p:cBhvr>
                                      <p:tavLst>
                                        <p:tav tm="0">
                                          <p:val>
                                            <p:fltVal val="0"/>
                                          </p:val>
                                        </p:tav>
                                        <p:tav tm="100000">
                                          <p:val>
                                            <p:strVal val="#ppt_w"/>
                                          </p:val>
                                        </p:tav>
                                      </p:tavLst>
                                    </p:anim>
                                    <p:anim calcmode="lin" valueType="num">
                                      <p:cBhvr>
                                        <p:cTn id="98" dur="1000" fill="hold"/>
                                        <p:tgtEl>
                                          <p:spTgt spid="19">
                                            <p:bg/>
                                          </p:spTgt>
                                        </p:tgtEl>
                                        <p:attrNameLst>
                                          <p:attrName>ppt_h</p:attrName>
                                        </p:attrNameLst>
                                      </p:cBhvr>
                                      <p:tavLst>
                                        <p:tav tm="0">
                                          <p:val>
                                            <p:fltVal val="0"/>
                                          </p:val>
                                        </p:tav>
                                        <p:tav tm="100000">
                                          <p:val>
                                            <p:strVal val="#ppt_h"/>
                                          </p:val>
                                        </p:tav>
                                      </p:tavLst>
                                    </p:anim>
                                    <p:anim calcmode="lin" valueType="num">
                                      <p:cBhvr>
                                        <p:cTn id="99" dur="1000" fill="hold"/>
                                        <p:tgtEl>
                                          <p:spTgt spid="19">
                                            <p:bg/>
                                          </p:spTgt>
                                        </p:tgtEl>
                                        <p:attrNameLst>
                                          <p:attrName>style.rotation</p:attrName>
                                        </p:attrNameLst>
                                      </p:cBhvr>
                                      <p:tavLst>
                                        <p:tav tm="0">
                                          <p:val>
                                            <p:fltVal val="90"/>
                                          </p:val>
                                        </p:tav>
                                        <p:tav tm="100000">
                                          <p:val>
                                            <p:fltVal val="0"/>
                                          </p:val>
                                        </p:tav>
                                      </p:tavLst>
                                    </p:anim>
                                    <p:animEffect transition="in" filter="fade">
                                      <p:cBhvr>
                                        <p:cTn id="100" dur="1000"/>
                                        <p:tgtEl>
                                          <p:spTgt spid="19">
                                            <p:bg/>
                                          </p:spTgt>
                                        </p:tgtEl>
                                      </p:cBhvr>
                                    </p:animEffect>
                                  </p:childTnLst>
                                </p:cTn>
                              </p:par>
                              <p:par>
                                <p:cTn id="101" presetID="31" presetClass="entr" presetSubtype="0" fill="hold" grpId="0" nodeType="withEffect">
                                  <p:stCondLst>
                                    <p:cond delay="0"/>
                                  </p:stCondLst>
                                  <p:iterate type="wd">
                                    <p:tmPct val="5000"/>
                                  </p:iterate>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p:cTn id="10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0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10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106" dur="1000"/>
                                        <p:tgtEl>
                                          <p:spTgt spid="19">
                                            <p:txEl>
                                              <p:pRg st="0" end="0"/>
                                            </p:txEl>
                                          </p:spTgt>
                                        </p:tgtEl>
                                      </p:cBhvr>
                                    </p:animEffect>
                                  </p:childTnLst>
                                </p:cTn>
                              </p:par>
                              <p:par>
                                <p:cTn id="107" presetID="7" presetClass="entr" presetSubtype="4" fill="hold" grpId="0" nodeType="withEffect">
                                  <p:stCondLst>
                                    <p:cond delay="500"/>
                                  </p:stCondLst>
                                  <p:iterate type="wd">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1000" fill="hold"/>
                                        <p:tgtEl>
                                          <p:spTgt spid="21"/>
                                        </p:tgtEl>
                                        <p:attrNameLst>
                                          <p:attrName>ppt_x</p:attrName>
                                        </p:attrNameLst>
                                      </p:cBhvr>
                                      <p:tavLst>
                                        <p:tav tm="0">
                                          <p:val>
                                            <p:strVal val="#ppt_x"/>
                                          </p:val>
                                        </p:tav>
                                        <p:tav tm="100000">
                                          <p:val>
                                            <p:strVal val="#ppt_x"/>
                                          </p:val>
                                        </p:tav>
                                      </p:tavLst>
                                    </p:anim>
                                    <p:anim calcmode="lin" valueType="num">
                                      <p:cBhvr additive="base">
                                        <p:cTn id="110" dur="1000" fill="hold"/>
                                        <p:tgtEl>
                                          <p:spTgt spid="21"/>
                                        </p:tgtEl>
                                        <p:attrNameLst>
                                          <p:attrName>ppt_y</p:attrName>
                                        </p:attrNameLst>
                                      </p:cBhvr>
                                      <p:tavLst>
                                        <p:tav tm="0">
                                          <p:val>
                                            <p:strVal val="1+#ppt_h/2"/>
                                          </p:val>
                                        </p:tav>
                                        <p:tav tm="100000">
                                          <p:val>
                                            <p:strVal val="#ppt_y"/>
                                          </p:val>
                                        </p:tav>
                                      </p:tavLst>
                                    </p:anim>
                                  </p:childTnLst>
                                </p:cTn>
                              </p:par>
                            </p:childTnLst>
                          </p:cTn>
                        </p:par>
                        <p:par>
                          <p:cTn id="111" fill="hold">
                            <p:stCondLst>
                              <p:cond delay="22500"/>
                            </p:stCondLst>
                            <p:childTnLst>
                              <p:par>
                                <p:cTn id="112" presetID="7" presetClass="entr" presetSubtype="4" fill="hold" grpId="0" nodeType="afterEffect">
                                  <p:stCondLst>
                                    <p:cond delay="500"/>
                                  </p:stCondLst>
                                  <p:iterate type="wd">
                                    <p:tmPct val="10000"/>
                                  </p:iterate>
                                  <p:childTnLst>
                                    <p:set>
                                      <p:cBhvr>
                                        <p:cTn id="113" dur="1" fill="hold">
                                          <p:stCondLst>
                                            <p:cond delay="0"/>
                                          </p:stCondLst>
                                        </p:cTn>
                                        <p:tgtEl>
                                          <p:spTgt spid="10">
                                            <p:txEl>
                                              <p:pRg st="0" end="0"/>
                                            </p:txEl>
                                          </p:spTgt>
                                        </p:tgtEl>
                                        <p:attrNameLst>
                                          <p:attrName>style.visibility</p:attrName>
                                        </p:attrNameLst>
                                      </p:cBhvr>
                                      <p:to>
                                        <p:strVal val="visible"/>
                                      </p:to>
                                    </p:set>
                                    <p:anim calcmode="lin" valueType="num">
                                      <p:cBhvr additive="base">
                                        <p:cTn id="114"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5"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16" presetID="10" presetClass="exit" presetSubtype="0" fill="hold" grpId="1" nodeType="withEffect">
                                  <p:stCondLst>
                                    <p:cond delay="0"/>
                                  </p:stCondLst>
                                  <p:iterate type="wd">
                                    <p:tmPct val="0"/>
                                  </p:iterate>
                                  <p:childTnLst>
                                    <p:animEffect transition="out" filter="fade">
                                      <p:cBhvr>
                                        <p:cTn id="117" dur="2000"/>
                                        <p:tgtEl>
                                          <p:spTgt spid="14">
                                            <p:txEl>
                                              <p:pRg st="0" end="0"/>
                                            </p:txEl>
                                          </p:spTgt>
                                        </p:tgtEl>
                                      </p:cBhvr>
                                    </p:animEffect>
                                    <p:set>
                                      <p:cBhvr>
                                        <p:cTn id="118" dur="1" fill="hold">
                                          <p:stCondLst>
                                            <p:cond delay="1999"/>
                                          </p:stCondLst>
                                        </p:cTn>
                                        <p:tgtEl>
                                          <p:spTgt spid="14">
                                            <p:txEl>
                                              <p:pRg st="0" end="0"/>
                                            </p:txEl>
                                          </p:spTgt>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2000"/>
                                        <p:tgtEl>
                                          <p:spTgt spid="14">
                                            <p:bg/>
                                          </p:spTgt>
                                        </p:tgtEl>
                                      </p:cBhvr>
                                    </p:animEffect>
                                    <p:set>
                                      <p:cBhvr>
                                        <p:cTn id="121" dur="1" fill="hold">
                                          <p:stCondLst>
                                            <p:cond delay="1999"/>
                                          </p:stCondLst>
                                        </p:cTn>
                                        <p:tgtEl>
                                          <p:spTgt spid="14">
                                            <p:bg/>
                                          </p:spTgt>
                                        </p:tgtEl>
                                        <p:attrNameLst>
                                          <p:attrName>style.visibility</p:attrName>
                                        </p:attrNameLst>
                                      </p:cBhvr>
                                      <p:to>
                                        <p:strVal val="hidden"/>
                                      </p:to>
                                    </p:se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18">
                                            <p:bg/>
                                          </p:spTgt>
                                        </p:tgtEl>
                                        <p:attrNameLst>
                                          <p:attrName>style.visibility</p:attrName>
                                        </p:attrNameLst>
                                      </p:cBhvr>
                                      <p:to>
                                        <p:strVal val="visible"/>
                                      </p:to>
                                    </p:set>
                                    <p:anim calcmode="lin" valueType="num">
                                      <p:cBhvr>
                                        <p:cTn id="124" dur="1000" fill="hold"/>
                                        <p:tgtEl>
                                          <p:spTgt spid="18">
                                            <p:bg/>
                                          </p:spTgt>
                                        </p:tgtEl>
                                        <p:attrNameLst>
                                          <p:attrName>ppt_w</p:attrName>
                                        </p:attrNameLst>
                                      </p:cBhvr>
                                      <p:tavLst>
                                        <p:tav tm="0">
                                          <p:val>
                                            <p:fltVal val="0"/>
                                          </p:val>
                                        </p:tav>
                                        <p:tav tm="100000">
                                          <p:val>
                                            <p:strVal val="#ppt_w"/>
                                          </p:val>
                                        </p:tav>
                                      </p:tavLst>
                                    </p:anim>
                                    <p:anim calcmode="lin" valueType="num">
                                      <p:cBhvr>
                                        <p:cTn id="125" dur="1000" fill="hold"/>
                                        <p:tgtEl>
                                          <p:spTgt spid="18">
                                            <p:bg/>
                                          </p:spTgt>
                                        </p:tgtEl>
                                        <p:attrNameLst>
                                          <p:attrName>ppt_h</p:attrName>
                                        </p:attrNameLst>
                                      </p:cBhvr>
                                      <p:tavLst>
                                        <p:tav tm="0">
                                          <p:val>
                                            <p:fltVal val="0"/>
                                          </p:val>
                                        </p:tav>
                                        <p:tav tm="100000">
                                          <p:val>
                                            <p:strVal val="#ppt_h"/>
                                          </p:val>
                                        </p:tav>
                                      </p:tavLst>
                                    </p:anim>
                                    <p:anim calcmode="lin" valueType="num">
                                      <p:cBhvr>
                                        <p:cTn id="126" dur="1000" fill="hold"/>
                                        <p:tgtEl>
                                          <p:spTgt spid="18">
                                            <p:bg/>
                                          </p:spTgt>
                                        </p:tgtEl>
                                        <p:attrNameLst>
                                          <p:attrName>style.rotation</p:attrName>
                                        </p:attrNameLst>
                                      </p:cBhvr>
                                      <p:tavLst>
                                        <p:tav tm="0">
                                          <p:val>
                                            <p:fltVal val="90"/>
                                          </p:val>
                                        </p:tav>
                                        <p:tav tm="100000">
                                          <p:val>
                                            <p:fltVal val="0"/>
                                          </p:val>
                                        </p:tav>
                                      </p:tavLst>
                                    </p:anim>
                                    <p:animEffect transition="in" filter="fade">
                                      <p:cBhvr>
                                        <p:cTn id="127" dur="1000"/>
                                        <p:tgtEl>
                                          <p:spTgt spid="18">
                                            <p:bg/>
                                          </p:spTgt>
                                        </p:tgtEl>
                                      </p:cBhvr>
                                    </p:animEffect>
                                  </p:childTnLst>
                                </p:cTn>
                              </p:par>
                              <p:par>
                                <p:cTn id="128" presetID="31" presetClass="entr" presetSubtype="0" fill="hold" grpId="0" nodeType="withEffect">
                                  <p:stCondLst>
                                    <p:cond delay="0"/>
                                  </p:stCondLst>
                                  <p:iterate type="wd">
                                    <p:tmPct val="5000"/>
                                  </p:iterate>
                                  <p:childTnLst>
                                    <p:set>
                                      <p:cBhvr>
                                        <p:cTn id="129" dur="1" fill="hold">
                                          <p:stCondLst>
                                            <p:cond delay="0"/>
                                          </p:stCondLst>
                                        </p:cTn>
                                        <p:tgtEl>
                                          <p:spTgt spid="18">
                                            <p:txEl>
                                              <p:pRg st="0" end="0"/>
                                            </p:txEl>
                                          </p:spTgt>
                                        </p:tgtEl>
                                        <p:attrNameLst>
                                          <p:attrName>style.visibility</p:attrName>
                                        </p:attrNameLst>
                                      </p:cBhvr>
                                      <p:to>
                                        <p:strVal val="visible"/>
                                      </p:to>
                                    </p:set>
                                    <p:anim calcmode="lin" valueType="num">
                                      <p:cBhvr>
                                        <p:cTn id="130"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33" dur="1000"/>
                                        <p:tgtEl>
                                          <p:spTgt spid="18">
                                            <p:txEl>
                                              <p:pRg st="0" end="0"/>
                                            </p:txEl>
                                          </p:spTgt>
                                        </p:tgtEl>
                                      </p:cBhvr>
                                    </p:animEffect>
                                  </p:childTnLst>
                                </p:cTn>
                              </p:par>
                            </p:childTnLst>
                          </p:cTn>
                        </p:par>
                        <p:par>
                          <p:cTn id="134" fill="hold">
                            <p:stCondLst>
                              <p:cond delay="28200"/>
                            </p:stCondLst>
                            <p:childTnLst>
                              <p:par>
                                <p:cTn id="135" presetID="10" presetClass="exit" presetSubtype="0" fill="hold" grpId="1" nodeType="afterEffect">
                                  <p:stCondLst>
                                    <p:cond delay="0"/>
                                  </p:stCondLst>
                                  <p:iterate type="wd">
                                    <p:tmPct val="0"/>
                                  </p:iterate>
                                  <p:childTnLst>
                                    <p:animEffect transition="out" filter="fade">
                                      <p:cBhvr>
                                        <p:cTn id="136" dur="2000"/>
                                        <p:tgtEl>
                                          <p:spTgt spid="16">
                                            <p:txEl>
                                              <p:pRg st="0" end="0"/>
                                            </p:txEl>
                                          </p:spTgt>
                                        </p:tgtEl>
                                      </p:cBhvr>
                                    </p:animEffect>
                                    <p:set>
                                      <p:cBhvr>
                                        <p:cTn id="137" dur="1" fill="hold">
                                          <p:stCondLst>
                                            <p:cond delay="1999"/>
                                          </p:stCondLst>
                                        </p:cTn>
                                        <p:tgtEl>
                                          <p:spTgt spid="16">
                                            <p:txEl>
                                              <p:pRg st="0" end="0"/>
                                            </p:txEl>
                                          </p:spTgt>
                                        </p:tgtEl>
                                        <p:attrNameLst>
                                          <p:attrName>style.visibility</p:attrName>
                                        </p:attrNameLst>
                                      </p:cBhvr>
                                      <p:to>
                                        <p:strVal val="hidden"/>
                                      </p:to>
                                    </p:set>
                                  </p:childTnLst>
                                </p:cTn>
                              </p:par>
                            </p:childTnLst>
                          </p:cTn>
                        </p:par>
                        <p:par>
                          <p:cTn id="138" fill="hold">
                            <p:stCondLst>
                              <p:cond delay="30200"/>
                            </p:stCondLst>
                            <p:childTnLst>
                              <p:par>
                                <p:cTn id="139" presetID="10" presetClass="exit" presetSubtype="0" fill="hold" grpId="1" nodeType="afterEffect">
                                  <p:stCondLst>
                                    <p:cond delay="0"/>
                                  </p:stCondLst>
                                  <p:childTnLst>
                                    <p:animEffect transition="out" filter="fade">
                                      <p:cBhvr>
                                        <p:cTn id="140" dur="2000"/>
                                        <p:tgtEl>
                                          <p:spTgt spid="16">
                                            <p:bg/>
                                          </p:spTgt>
                                        </p:tgtEl>
                                      </p:cBhvr>
                                    </p:animEffect>
                                    <p:set>
                                      <p:cBhvr>
                                        <p:cTn id="141" dur="1" fill="hold">
                                          <p:stCondLst>
                                            <p:cond delay="1999"/>
                                          </p:stCondLst>
                                        </p:cTn>
                                        <p:tgtEl>
                                          <p:spTgt spid="16">
                                            <p:bg/>
                                          </p:spTgt>
                                        </p:tgtEl>
                                        <p:attrNameLst>
                                          <p:attrName>style.visibility</p:attrName>
                                        </p:attrNameLst>
                                      </p:cBhvr>
                                      <p:to>
                                        <p:strVal val="hidden"/>
                                      </p:to>
                                    </p:set>
                                  </p:childTnLst>
                                </p:cTn>
                              </p:par>
                            </p:childTnLst>
                          </p:cTn>
                        </p:par>
                        <p:par>
                          <p:cTn id="142" fill="hold">
                            <p:stCondLst>
                              <p:cond delay="32200"/>
                            </p:stCondLst>
                            <p:childTnLst>
                              <p:par>
                                <p:cTn id="143" presetID="7" presetClass="entr" presetSubtype="4" fill="hold" grpId="0" nodeType="afterEffect">
                                  <p:stCondLst>
                                    <p:cond delay="500"/>
                                  </p:stCondLst>
                                  <p:childTnLst>
                                    <p:set>
                                      <p:cBhvr>
                                        <p:cTn id="144" dur="1" fill="hold">
                                          <p:stCondLst>
                                            <p:cond delay="0"/>
                                          </p:stCondLst>
                                        </p:cTn>
                                        <p:tgtEl>
                                          <p:spTgt spid="11">
                                            <p:bg/>
                                          </p:spTgt>
                                        </p:tgtEl>
                                        <p:attrNameLst>
                                          <p:attrName>style.visibility</p:attrName>
                                        </p:attrNameLst>
                                      </p:cBhvr>
                                      <p:to>
                                        <p:strVal val="visible"/>
                                      </p:to>
                                    </p:set>
                                    <p:anim calcmode="lin" valueType="num">
                                      <p:cBhvr additive="base">
                                        <p:cTn id="145"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46" dur="2000" fill="hold"/>
                                        <p:tgtEl>
                                          <p:spTgt spid="11">
                                            <p:bg/>
                                          </p:spTgt>
                                        </p:tgtEl>
                                        <p:attrNameLst>
                                          <p:attrName>ppt_y</p:attrName>
                                        </p:attrNameLst>
                                      </p:cBhvr>
                                      <p:tavLst>
                                        <p:tav tm="0">
                                          <p:val>
                                            <p:strVal val="1+#ppt_h/2"/>
                                          </p:val>
                                        </p:tav>
                                        <p:tav tm="100000">
                                          <p:val>
                                            <p:strVal val="#ppt_y"/>
                                          </p:val>
                                        </p:tav>
                                      </p:tavLst>
                                    </p:anim>
                                  </p:childTnLst>
                                </p:cTn>
                              </p:par>
                              <p:par>
                                <p:cTn id="147" presetID="10" presetClass="exit" presetSubtype="0" fill="hold" grpId="1" nodeType="withEffect">
                                  <p:stCondLst>
                                    <p:cond delay="0"/>
                                  </p:stCondLst>
                                  <p:iterate type="wd">
                                    <p:tmPct val="0"/>
                                  </p:iterate>
                                  <p:childTnLst>
                                    <p:animEffect transition="out" filter="fade">
                                      <p:cBhvr>
                                        <p:cTn id="148" dur="2000"/>
                                        <p:tgtEl>
                                          <p:spTgt spid="17">
                                            <p:txEl>
                                              <p:pRg st="0" end="0"/>
                                            </p:txEl>
                                          </p:spTgt>
                                        </p:tgtEl>
                                      </p:cBhvr>
                                    </p:animEffect>
                                    <p:set>
                                      <p:cBhvr>
                                        <p:cTn id="149" dur="1" fill="hold">
                                          <p:stCondLst>
                                            <p:cond delay="1999"/>
                                          </p:stCondLst>
                                        </p:cTn>
                                        <p:tgtEl>
                                          <p:spTgt spid="17">
                                            <p:txEl>
                                              <p:pRg st="0" end="0"/>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2000"/>
                                        <p:tgtEl>
                                          <p:spTgt spid="17">
                                            <p:bg/>
                                          </p:spTgt>
                                        </p:tgtEl>
                                      </p:cBhvr>
                                    </p:animEffect>
                                    <p:set>
                                      <p:cBhvr>
                                        <p:cTn id="152" dur="1" fill="hold">
                                          <p:stCondLst>
                                            <p:cond delay="1999"/>
                                          </p:stCondLst>
                                        </p:cTn>
                                        <p:tgtEl>
                                          <p:spTgt spid="17">
                                            <p:bg/>
                                          </p:spTgt>
                                        </p:tgtEl>
                                        <p:attrNameLst>
                                          <p:attrName>style.visibility</p:attrName>
                                        </p:attrNameLst>
                                      </p:cBhvr>
                                      <p:to>
                                        <p:strVal val="hidden"/>
                                      </p:to>
                                    </p:set>
                                  </p:childTnLst>
                                </p:cTn>
                              </p:par>
                            </p:childTnLst>
                          </p:cTn>
                        </p:par>
                        <p:par>
                          <p:cTn id="153" fill="hold">
                            <p:stCondLst>
                              <p:cond delay="34700"/>
                            </p:stCondLst>
                            <p:childTnLst>
                              <p:par>
                                <p:cTn id="154" presetID="7" presetClass="entr" presetSubtype="4" fill="hold" grpId="0" nodeType="afterEffect">
                                  <p:stCondLst>
                                    <p:cond delay="500"/>
                                  </p:stCondLst>
                                  <p:iterate type="wd">
                                    <p:tmPct val="10000"/>
                                  </p:iterate>
                                  <p:childTnLst>
                                    <p:set>
                                      <p:cBhvr>
                                        <p:cTn id="155" dur="1" fill="hold">
                                          <p:stCondLst>
                                            <p:cond delay="0"/>
                                          </p:stCondLst>
                                        </p:cTn>
                                        <p:tgtEl>
                                          <p:spTgt spid="11">
                                            <p:txEl>
                                              <p:pRg st="0" end="0"/>
                                            </p:txEl>
                                          </p:spTgt>
                                        </p:tgtEl>
                                        <p:attrNameLst>
                                          <p:attrName>style.visibility</p:attrName>
                                        </p:attrNameLst>
                                      </p:cBhvr>
                                      <p:to>
                                        <p:strVal val="visible"/>
                                      </p:to>
                                    </p:set>
                                    <p:anim calcmode="lin" valueType="num">
                                      <p:cBhvr additive="base">
                                        <p:cTn id="1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8" presetID="31" presetClass="entr" presetSubtype="0" fill="hold" grpId="0" nodeType="withEffect">
                                  <p:stCondLst>
                                    <p:cond delay="500"/>
                                  </p:stCondLst>
                                  <p:iterate type="lt">
                                    <p:tmPct val="5000"/>
                                  </p:iterate>
                                  <p:childTnLst>
                                    <p:set>
                                      <p:cBhvr>
                                        <p:cTn id="159" dur="1" fill="hold">
                                          <p:stCondLst>
                                            <p:cond delay="0"/>
                                          </p:stCondLst>
                                        </p:cTn>
                                        <p:tgtEl>
                                          <p:spTgt spid="20">
                                            <p:bg/>
                                          </p:spTgt>
                                        </p:tgtEl>
                                        <p:attrNameLst>
                                          <p:attrName>style.visibility</p:attrName>
                                        </p:attrNameLst>
                                      </p:cBhvr>
                                      <p:to>
                                        <p:strVal val="visible"/>
                                      </p:to>
                                    </p:set>
                                    <p:anim calcmode="lin" valueType="num">
                                      <p:cBhvr>
                                        <p:cTn id="160" dur="1000" fill="hold"/>
                                        <p:tgtEl>
                                          <p:spTgt spid="20">
                                            <p:bg/>
                                          </p:spTgt>
                                        </p:tgtEl>
                                        <p:attrNameLst>
                                          <p:attrName>ppt_w</p:attrName>
                                        </p:attrNameLst>
                                      </p:cBhvr>
                                      <p:tavLst>
                                        <p:tav tm="0">
                                          <p:val>
                                            <p:fltVal val="0"/>
                                          </p:val>
                                        </p:tav>
                                        <p:tav tm="100000">
                                          <p:val>
                                            <p:strVal val="#ppt_w"/>
                                          </p:val>
                                        </p:tav>
                                      </p:tavLst>
                                    </p:anim>
                                    <p:anim calcmode="lin" valueType="num">
                                      <p:cBhvr>
                                        <p:cTn id="161" dur="1000" fill="hold"/>
                                        <p:tgtEl>
                                          <p:spTgt spid="20">
                                            <p:bg/>
                                          </p:spTgt>
                                        </p:tgtEl>
                                        <p:attrNameLst>
                                          <p:attrName>ppt_h</p:attrName>
                                        </p:attrNameLst>
                                      </p:cBhvr>
                                      <p:tavLst>
                                        <p:tav tm="0">
                                          <p:val>
                                            <p:fltVal val="0"/>
                                          </p:val>
                                        </p:tav>
                                        <p:tav tm="100000">
                                          <p:val>
                                            <p:strVal val="#ppt_h"/>
                                          </p:val>
                                        </p:tav>
                                      </p:tavLst>
                                    </p:anim>
                                    <p:anim calcmode="lin" valueType="num">
                                      <p:cBhvr>
                                        <p:cTn id="162" dur="1000" fill="hold"/>
                                        <p:tgtEl>
                                          <p:spTgt spid="20">
                                            <p:bg/>
                                          </p:spTgt>
                                        </p:tgtEl>
                                        <p:attrNameLst>
                                          <p:attrName>style.rotation</p:attrName>
                                        </p:attrNameLst>
                                      </p:cBhvr>
                                      <p:tavLst>
                                        <p:tav tm="0">
                                          <p:val>
                                            <p:fltVal val="90"/>
                                          </p:val>
                                        </p:tav>
                                        <p:tav tm="100000">
                                          <p:val>
                                            <p:fltVal val="0"/>
                                          </p:val>
                                        </p:tav>
                                      </p:tavLst>
                                    </p:anim>
                                    <p:animEffect transition="in" filter="fade">
                                      <p:cBhvr>
                                        <p:cTn id="163" dur="1000"/>
                                        <p:tgtEl>
                                          <p:spTgt spid="20">
                                            <p:bg/>
                                          </p:spTgt>
                                        </p:tgtEl>
                                      </p:cBhvr>
                                    </p:animEffect>
                                  </p:childTnLst>
                                </p:cTn>
                              </p:par>
                              <p:par>
                                <p:cTn id="164" presetID="31" presetClass="entr" presetSubtype="0" fill="hold" grpId="0" nodeType="withEffect">
                                  <p:stCondLst>
                                    <p:cond delay="500"/>
                                  </p:stCondLst>
                                  <p:iterate type="wd">
                                    <p:tmPct val="5000"/>
                                  </p:iterate>
                                  <p:childTnLst>
                                    <p:set>
                                      <p:cBhvr>
                                        <p:cTn id="165" dur="1" fill="hold">
                                          <p:stCondLst>
                                            <p:cond delay="0"/>
                                          </p:stCondLst>
                                        </p:cTn>
                                        <p:tgtEl>
                                          <p:spTgt spid="20">
                                            <p:txEl>
                                              <p:pRg st="0" end="0"/>
                                            </p:txEl>
                                          </p:spTgt>
                                        </p:tgtEl>
                                        <p:attrNameLst>
                                          <p:attrName>style.visibility</p:attrName>
                                        </p:attrNameLst>
                                      </p:cBhvr>
                                      <p:to>
                                        <p:strVal val="visible"/>
                                      </p:to>
                                    </p:set>
                                    <p:anim calcmode="lin" valueType="num">
                                      <p:cBhvr>
                                        <p:cTn id="166"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7"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8"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9" dur="1000"/>
                                        <p:tgtEl>
                                          <p:spTgt spid="20">
                                            <p:txEl>
                                              <p:pRg st="0" end="0"/>
                                            </p:txEl>
                                          </p:spTgt>
                                        </p:tgtEl>
                                      </p:cBhvr>
                                    </p:animEffect>
                                  </p:childTnLst>
                                </p:cTn>
                              </p:par>
                              <p:par>
                                <p:cTn id="170" presetID="10" presetClass="entr" presetSubtype="0" fill="hold" grpId="0" nodeType="withEffect">
                                  <p:stCondLst>
                                    <p:cond delay="500"/>
                                  </p:stCondLst>
                                  <p:iterate type="wd">
                                    <p:tmPct val="10000"/>
                                  </p:iterate>
                                  <p:childTnLst>
                                    <p:set>
                                      <p:cBhvr>
                                        <p:cTn id="171" dur="1" fill="hold">
                                          <p:stCondLst>
                                            <p:cond delay="0"/>
                                          </p:stCondLst>
                                        </p:cTn>
                                        <p:tgtEl>
                                          <p:spTgt spid="22">
                                            <p:txEl>
                                              <p:pRg st="0" end="0"/>
                                            </p:txEl>
                                          </p:spTgt>
                                        </p:tgtEl>
                                        <p:attrNameLst>
                                          <p:attrName>style.visibility</p:attrName>
                                        </p:attrNameLst>
                                      </p:cBhvr>
                                      <p:to>
                                        <p:strVal val="visible"/>
                                      </p:to>
                                    </p:set>
                                    <p:animEffect transition="in" filter="fade">
                                      <p:cBhvr>
                                        <p:cTn id="172" dur="1000"/>
                                        <p:tgtEl>
                                          <p:spTgt spid="22">
                                            <p:txEl>
                                              <p:pRg st="0" end="0"/>
                                            </p:txEl>
                                          </p:spTgt>
                                        </p:tgtEl>
                                      </p:cBhvr>
                                    </p:animEffect>
                                  </p:childTnLst>
                                </p:cTn>
                              </p:par>
                              <p:par>
                                <p:cTn id="173" presetID="10" presetClass="entr" presetSubtype="0" fill="hold" grpId="0" nodeType="withEffect">
                                  <p:stCondLst>
                                    <p:cond delay="500"/>
                                  </p:stCondLst>
                                  <p:iterate type="wd">
                                    <p:tmPct val="10000"/>
                                  </p:iterate>
                                  <p:childTnLst>
                                    <p:set>
                                      <p:cBhvr>
                                        <p:cTn id="174" dur="1" fill="hold">
                                          <p:stCondLst>
                                            <p:cond delay="0"/>
                                          </p:stCondLst>
                                        </p:cTn>
                                        <p:tgtEl>
                                          <p:spTgt spid="22">
                                            <p:txEl>
                                              <p:pRg st="1" end="1"/>
                                            </p:txEl>
                                          </p:spTgt>
                                        </p:tgtEl>
                                        <p:attrNameLst>
                                          <p:attrName>style.visibility</p:attrName>
                                        </p:attrNameLst>
                                      </p:cBhvr>
                                      <p:to>
                                        <p:strVal val="visible"/>
                                      </p:to>
                                    </p:set>
                                    <p:animEffect transition="in" filter="fade">
                                      <p:cBhvr>
                                        <p:cTn id="175" dur="1000"/>
                                        <p:tgtEl>
                                          <p:spTgt spid="22">
                                            <p:txEl>
                                              <p:pRg st="1" end="1"/>
                                            </p:txEl>
                                          </p:spTgt>
                                        </p:tgtEl>
                                      </p:cBhvr>
                                    </p:animEffect>
                                  </p:childTnLst>
                                </p:cTn>
                              </p:par>
                              <p:par>
                                <p:cTn id="176" presetID="10" presetClass="exit" presetSubtype="0" fill="hold" grpId="1" nodeType="withEffect">
                                  <p:stCondLst>
                                    <p:cond delay="500"/>
                                  </p:stCondLst>
                                  <p:iterate type="wd">
                                    <p:tmPct val="0"/>
                                  </p:iterate>
                                  <p:childTnLst>
                                    <p:animEffect transition="out" filter="fade">
                                      <p:cBhvr>
                                        <p:cTn id="177" dur="2000"/>
                                        <p:tgtEl>
                                          <p:spTgt spid="19">
                                            <p:txEl>
                                              <p:pRg st="0" end="0"/>
                                            </p:txEl>
                                          </p:spTgt>
                                        </p:tgtEl>
                                      </p:cBhvr>
                                    </p:animEffect>
                                    <p:set>
                                      <p:cBhvr>
                                        <p:cTn id="178" dur="1" fill="hold">
                                          <p:stCondLst>
                                            <p:cond delay="1999"/>
                                          </p:stCondLst>
                                        </p:cTn>
                                        <p:tgtEl>
                                          <p:spTgt spid="19">
                                            <p:txEl>
                                              <p:pRg st="0" end="0"/>
                                            </p:txEl>
                                          </p:spTgt>
                                        </p:tgtEl>
                                        <p:attrNameLst>
                                          <p:attrName>style.visibility</p:attrName>
                                        </p:attrNameLst>
                                      </p:cBhvr>
                                      <p:to>
                                        <p:strVal val="hidden"/>
                                      </p:to>
                                    </p:set>
                                  </p:childTnLst>
                                </p:cTn>
                              </p:par>
                              <p:par>
                                <p:cTn id="179" presetID="10" presetClass="exit" presetSubtype="0" fill="hold" grpId="1" nodeType="withEffect">
                                  <p:stCondLst>
                                    <p:cond delay="500"/>
                                  </p:stCondLst>
                                  <p:childTnLst>
                                    <p:animEffect transition="out" filter="fade">
                                      <p:cBhvr>
                                        <p:cTn id="180" dur="2000"/>
                                        <p:tgtEl>
                                          <p:spTgt spid="19">
                                            <p:bg/>
                                          </p:spTgt>
                                        </p:tgtEl>
                                      </p:cBhvr>
                                    </p:animEffect>
                                    <p:set>
                                      <p:cBhvr>
                                        <p:cTn id="181" dur="1" fill="hold">
                                          <p:stCondLst>
                                            <p:cond delay="1999"/>
                                          </p:stCondLst>
                                        </p:cTn>
                                        <p:tgtEl>
                                          <p:spTgt spid="19">
                                            <p:bg/>
                                          </p:spTgt>
                                        </p:tgtEl>
                                        <p:attrNameLst>
                                          <p:attrName>style.visibility</p:attrName>
                                        </p:attrNameLst>
                                      </p:cBhvr>
                                      <p:to>
                                        <p:strVal val="hidden"/>
                                      </p:to>
                                    </p:set>
                                  </p:childTnLst>
                                </p:cTn>
                              </p:par>
                            </p:childTnLst>
                          </p:cTn>
                        </p:par>
                        <p:par>
                          <p:cTn id="182" fill="hold">
                            <p:stCondLst>
                              <p:cond delay="37500"/>
                            </p:stCondLst>
                            <p:childTnLst>
                              <p:par>
                                <p:cTn id="183" presetID="10" presetClass="exit" presetSubtype="0" fill="hold" grpId="1" nodeType="afterEffect">
                                  <p:stCondLst>
                                    <p:cond delay="0"/>
                                  </p:stCondLst>
                                  <p:iterate type="wd">
                                    <p:tmPct val="0"/>
                                  </p:iterate>
                                  <p:childTnLst>
                                    <p:animEffect transition="out" filter="fade">
                                      <p:cBhvr>
                                        <p:cTn id="184" dur="2000"/>
                                        <p:tgtEl>
                                          <p:spTgt spid="18">
                                            <p:txEl>
                                              <p:pRg st="0" end="0"/>
                                            </p:txEl>
                                          </p:spTgt>
                                        </p:tgtEl>
                                      </p:cBhvr>
                                    </p:animEffect>
                                    <p:set>
                                      <p:cBhvr>
                                        <p:cTn id="185" dur="1" fill="hold">
                                          <p:stCondLst>
                                            <p:cond delay="1999"/>
                                          </p:stCondLst>
                                        </p:cTn>
                                        <p:tgtEl>
                                          <p:spTgt spid="18">
                                            <p:txEl>
                                              <p:pRg st="0" end="0"/>
                                            </p:txEl>
                                          </p:spTgt>
                                        </p:tgtEl>
                                        <p:attrNameLst>
                                          <p:attrName>style.visibility</p:attrName>
                                        </p:attrNameLst>
                                      </p:cBhvr>
                                      <p:to>
                                        <p:strVal val="hidden"/>
                                      </p:to>
                                    </p:set>
                                  </p:childTnLst>
                                </p:cTn>
                              </p:par>
                            </p:childTnLst>
                          </p:cTn>
                        </p:par>
                        <p:par>
                          <p:cTn id="186" fill="hold">
                            <p:stCondLst>
                              <p:cond delay="39500"/>
                            </p:stCondLst>
                            <p:childTnLst>
                              <p:par>
                                <p:cTn id="187" presetID="10" presetClass="exit" presetSubtype="0" fill="hold" grpId="1" nodeType="afterEffect">
                                  <p:stCondLst>
                                    <p:cond delay="0"/>
                                  </p:stCondLst>
                                  <p:childTnLst>
                                    <p:animEffect transition="out" filter="fade">
                                      <p:cBhvr>
                                        <p:cTn id="188" dur="2000"/>
                                        <p:tgtEl>
                                          <p:spTgt spid="18">
                                            <p:bg/>
                                          </p:spTgt>
                                        </p:tgtEl>
                                      </p:cBhvr>
                                    </p:animEffect>
                                    <p:set>
                                      <p:cBhvr>
                                        <p:cTn id="189" dur="1" fill="hold">
                                          <p:stCondLst>
                                            <p:cond delay="1999"/>
                                          </p:stCondLst>
                                        </p:cTn>
                                        <p:tgtEl>
                                          <p:spTgt spid="18">
                                            <p:bg/>
                                          </p:spTgt>
                                        </p:tgtEl>
                                        <p:attrNameLst>
                                          <p:attrName>style.visibility</p:attrName>
                                        </p:attrNameLst>
                                      </p:cBhvr>
                                      <p:to>
                                        <p:strVal val="hidden"/>
                                      </p:to>
                                    </p:set>
                                  </p:childTnLst>
                                </p:cTn>
                              </p:par>
                            </p:childTnLst>
                          </p:cTn>
                        </p:par>
                        <p:par>
                          <p:cTn id="190" fill="hold">
                            <p:stCondLst>
                              <p:cond delay="41500"/>
                            </p:stCondLst>
                            <p:childTnLst>
                              <p:par>
                                <p:cTn id="191" presetID="10" presetClass="exit" presetSubtype="0" fill="hold" grpId="1" nodeType="afterEffect">
                                  <p:stCondLst>
                                    <p:cond delay="0"/>
                                  </p:stCondLst>
                                  <p:iterate type="wd">
                                    <p:tmPct val="0"/>
                                  </p:iterate>
                                  <p:childTnLst>
                                    <p:animEffect transition="out" filter="fade">
                                      <p:cBhvr>
                                        <p:cTn id="192" dur="2000"/>
                                        <p:tgtEl>
                                          <p:spTgt spid="20">
                                            <p:txEl>
                                              <p:pRg st="0" end="0"/>
                                            </p:txEl>
                                          </p:spTgt>
                                        </p:tgtEl>
                                      </p:cBhvr>
                                    </p:animEffect>
                                    <p:set>
                                      <p:cBhvr>
                                        <p:cTn id="193" dur="1" fill="hold">
                                          <p:stCondLst>
                                            <p:cond delay="1999"/>
                                          </p:stCondLst>
                                        </p:cTn>
                                        <p:tgtEl>
                                          <p:spTgt spid="20">
                                            <p:txEl>
                                              <p:pRg st="0" end="0"/>
                                            </p:txEl>
                                          </p:spTgt>
                                        </p:tgtEl>
                                        <p:attrNameLst>
                                          <p:attrName>style.visibility</p:attrName>
                                        </p:attrNameLst>
                                      </p:cBhvr>
                                      <p:to>
                                        <p:strVal val="hidden"/>
                                      </p:to>
                                    </p:set>
                                  </p:childTnLst>
                                </p:cTn>
                              </p:par>
                            </p:childTnLst>
                          </p:cTn>
                        </p:par>
                        <p:par>
                          <p:cTn id="194" fill="hold">
                            <p:stCondLst>
                              <p:cond delay="43500"/>
                            </p:stCondLst>
                            <p:childTnLst>
                              <p:par>
                                <p:cTn id="195" presetID="10" presetClass="exit" presetSubtype="0" fill="hold" grpId="1" nodeType="afterEffect">
                                  <p:stCondLst>
                                    <p:cond delay="0"/>
                                  </p:stCondLst>
                                  <p:childTnLst>
                                    <p:animEffect transition="out" filter="fade">
                                      <p:cBhvr>
                                        <p:cTn id="196" dur="2000"/>
                                        <p:tgtEl>
                                          <p:spTgt spid="20">
                                            <p:bg/>
                                          </p:spTgt>
                                        </p:tgtEl>
                                      </p:cBhvr>
                                    </p:animEffect>
                                    <p:set>
                                      <p:cBhvr>
                                        <p:cTn id="197" dur="1" fill="hold">
                                          <p:stCondLst>
                                            <p:cond delay="1999"/>
                                          </p:stCondLst>
                                        </p:cTn>
                                        <p:tgtEl>
                                          <p:spTgt spid="20">
                                            <p:bg/>
                                          </p:spTgt>
                                        </p:tgtEl>
                                        <p:attrNameLst>
                                          <p:attrName>style.visibility</p:attrName>
                                        </p:attrNameLst>
                                      </p:cBhvr>
                                      <p:to>
                                        <p:strVal val="hidden"/>
                                      </p:to>
                                    </p:set>
                                  </p:childTnLst>
                                </p:cTn>
                              </p:par>
                            </p:childTnLst>
                          </p:cTn>
                        </p:par>
                        <p:par>
                          <p:cTn id="198" fill="hold">
                            <p:stCondLst>
                              <p:cond delay="45500"/>
                            </p:stCondLst>
                            <p:childTnLst>
                              <p:par>
                                <p:cTn id="199" presetID="10" presetClass="exit" presetSubtype="0" fill="hold" grpId="1" nodeType="afterEffect">
                                  <p:stCondLst>
                                    <p:cond delay="5000"/>
                                  </p:stCondLst>
                                  <p:iterate type="wd">
                                    <p:tmPct val="0"/>
                                  </p:iterate>
                                  <p:childTnLst>
                                    <p:animEffect transition="out" filter="fade">
                                      <p:cBhvr>
                                        <p:cTn id="200" dur="5000"/>
                                        <p:tgtEl>
                                          <p:spTgt spid="22">
                                            <p:txEl>
                                              <p:pRg st="1" end="1"/>
                                            </p:txEl>
                                          </p:spTgt>
                                        </p:tgtEl>
                                      </p:cBhvr>
                                    </p:animEffect>
                                    <p:set>
                                      <p:cBhvr>
                                        <p:cTn id="201" dur="1" fill="hold">
                                          <p:stCondLst>
                                            <p:cond delay="4999"/>
                                          </p:stCondLst>
                                        </p:cTn>
                                        <p:tgtEl>
                                          <p:spTgt spid="22">
                                            <p:txEl>
                                              <p:pRg st="1" end="1"/>
                                            </p:txEl>
                                          </p:spTgt>
                                        </p:tgtEl>
                                        <p:attrNameLst>
                                          <p:attrName>style.visibility</p:attrName>
                                        </p:attrNameLst>
                                      </p:cBhvr>
                                      <p:to>
                                        <p:strVal val="hidden"/>
                                      </p:to>
                                    </p:set>
                                  </p:childTnLst>
                                </p:cTn>
                              </p:par>
                            </p:childTnLst>
                          </p:cTn>
                        </p:par>
                        <p:par>
                          <p:cTn id="202" fill="hold">
                            <p:stCondLst>
                              <p:cond delay="55500"/>
                            </p:stCondLst>
                            <p:childTnLst>
                              <p:par>
                                <p:cTn id="203" presetID="10" presetClass="exit" presetSubtype="0" fill="hold" grpId="1" nodeType="afterEffect">
                                  <p:stCondLst>
                                    <p:cond delay="5000"/>
                                  </p:stCondLst>
                                  <p:iterate type="wd">
                                    <p:tmPct val="0"/>
                                  </p:iterate>
                                  <p:childTnLst>
                                    <p:animEffect transition="out" filter="fade">
                                      <p:cBhvr>
                                        <p:cTn id="204" dur="5000"/>
                                        <p:tgtEl>
                                          <p:spTgt spid="22">
                                            <p:txEl>
                                              <p:pRg st="0" end="0"/>
                                            </p:txEl>
                                          </p:spTgt>
                                        </p:tgtEl>
                                      </p:cBhvr>
                                    </p:animEffect>
                                    <p:set>
                                      <p:cBhvr>
                                        <p:cTn id="205"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2" grpId="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Story Board Slide 6</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31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Extent of Usage</a:t>
            </a:r>
            <a:endParaRPr kumimoji="0" lang="en-US" sz="31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8" name="Picture 7" descr="wip2010 gender graph.jpg"/>
          <p:cNvPicPr>
            <a:picLocks noChangeAspect="1"/>
          </p:cNvPicPr>
          <p:nvPr/>
        </p:nvPicPr>
        <p:blipFill>
          <a:blip r:embed="rId3" cstate="print"/>
          <a:stretch>
            <a:fillRect/>
          </a:stretch>
        </p:blipFill>
        <p:spPr>
          <a:xfrm>
            <a:off x="2103120" y="0"/>
            <a:ext cx="7040880" cy="5442718"/>
          </a:xfrm>
          <a:prstGeom prst="rect">
            <a:avLst/>
          </a:prstGeom>
        </p:spPr>
      </p:pic>
      <p:sp>
        <p:nvSpPr>
          <p:cNvPr id="10" name="Line Callout 2 (Border and Accent Bar) 9"/>
          <p:cNvSpPr/>
          <p:nvPr/>
        </p:nvSpPr>
        <p:spPr>
          <a:xfrm>
            <a:off x="381000" y="152400"/>
            <a:ext cx="4114800" cy="3200400"/>
          </a:xfrm>
          <a:prstGeom prst="accentBorderCallout2">
            <a:avLst>
              <a:gd name="adj1" fmla="val 25099"/>
              <a:gd name="adj2" fmla="val 106305"/>
              <a:gd name="adj3" fmla="val 23945"/>
              <a:gd name="adj4" fmla="val 129365"/>
              <a:gd name="adj5" fmla="val 83101"/>
              <a:gd name="adj6" fmla="val 19067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effectLst>
                  <a:outerShdw blurRad="38100" dist="38100" dir="2700000" algn="tl">
                    <a:srgbClr val="000000">
                      <a:alpha val="43137"/>
                    </a:srgbClr>
                  </a:outerShdw>
                </a:effectLst>
              </a:rPr>
              <a:t>Internet use overall is approaching 80% in the US </a:t>
            </a:r>
            <a:r>
              <a:rPr lang="en-US" sz="2800" dirty="0" smtClean="0">
                <a:effectLst>
                  <a:outerShdw blurRad="38100" dist="38100" dir="2700000" algn="tl">
                    <a:srgbClr val="000000">
                      <a:alpha val="43137"/>
                    </a:srgbClr>
                  </a:outerShdw>
                </a:effectLst>
              </a:rPr>
              <a:t>(World Internet Project, 2010).</a:t>
            </a:r>
          </a:p>
        </p:txBody>
      </p:sp>
      <p:pic>
        <p:nvPicPr>
          <p:cNvPr id="6" name="Content Placeholder 5" descr="http___www.digitalcenter.jpg"/>
          <p:cNvPicPr>
            <a:picLocks noGrp="1" noChangeAspect="1"/>
          </p:cNvPicPr>
          <p:nvPr>
            <p:ph idx="1"/>
          </p:nvPr>
        </p:nvPicPr>
        <p:blipFill>
          <a:blip r:embed="rId4" cstate="print"/>
          <a:stretch>
            <a:fillRect/>
          </a:stretch>
        </p:blipFill>
        <p:spPr>
          <a:xfrm>
            <a:off x="0" y="1579562"/>
            <a:ext cx="7620000" cy="5278438"/>
          </a:xfrm>
        </p:spPr>
      </p:pic>
      <p:sp>
        <p:nvSpPr>
          <p:cNvPr id="11" name="Line Callout 2 (Border and Accent Bar) 10"/>
          <p:cNvSpPr/>
          <p:nvPr/>
        </p:nvSpPr>
        <p:spPr>
          <a:xfrm>
            <a:off x="0" y="4648200"/>
            <a:ext cx="5257800" cy="2209800"/>
          </a:xfrm>
          <a:prstGeom prst="accentBorderCallout2">
            <a:avLst>
              <a:gd name="adj1" fmla="val 20064"/>
              <a:gd name="adj2" fmla="val 105401"/>
              <a:gd name="adj3" fmla="val 14809"/>
              <a:gd name="adj4" fmla="val 113354"/>
              <a:gd name="adj5" fmla="val -36597"/>
              <a:gd name="adj6" fmla="val 102953"/>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effectLst>
                  <a:outerShdw blurRad="38100" dist="38100" dir="2700000" algn="tl">
                    <a:srgbClr val="000000">
                      <a:alpha val="43137"/>
                    </a:srgbClr>
                  </a:outerShdw>
                </a:effectLst>
              </a:rPr>
              <a:t>Wiki use in corporate Europe is approaching 50% </a:t>
            </a:r>
            <a:r>
              <a:rPr lang="en-US" sz="2800" dirty="0" smtClean="0">
                <a:effectLst>
                  <a:outerShdw blurRad="38100" dist="38100" dir="2700000" algn="tl">
                    <a:srgbClr val="000000">
                      <a:alpha val="43137"/>
                    </a:srgbClr>
                  </a:outerShdw>
                </a:effectLst>
              </a:rPr>
              <a:t>(Dreiser,2009)</a:t>
            </a:r>
            <a:endParaRPr lang="en-US" sz="2800" dirty="0">
              <a:effectLst>
                <a:outerShdw blurRad="38100" dist="38100" dir="2700000" algn="tl">
                  <a:srgbClr val="000000">
                    <a:alpha val="43137"/>
                  </a:srgbClr>
                </a:outerShdw>
              </a:effectLst>
            </a:endParaRPr>
          </a:p>
        </p:txBody>
      </p:sp>
      <p:pic>
        <p:nvPicPr>
          <p:cNvPr id="7" name="Picture 6" descr="S curve.jpg"/>
          <p:cNvPicPr>
            <a:picLocks noChangeAspect="1"/>
          </p:cNvPicPr>
          <p:nvPr/>
        </p:nvPicPr>
        <p:blipFill>
          <a:blip r:embed="rId5" cstate="print"/>
          <a:stretch>
            <a:fillRect/>
          </a:stretch>
        </p:blipFill>
        <p:spPr>
          <a:xfrm>
            <a:off x="304794" y="61833"/>
            <a:ext cx="8229605" cy="4471113"/>
          </a:xfrm>
          <a:prstGeom prst="rect">
            <a:avLst/>
          </a:prstGeom>
        </p:spPr>
      </p:pic>
      <p:sp>
        <p:nvSpPr>
          <p:cNvPr id="9" name="TextBox 8"/>
          <p:cNvSpPr txBox="1"/>
          <p:nvPr/>
        </p:nvSpPr>
        <p:spPr>
          <a:xfrm>
            <a:off x="4114800" y="4180344"/>
            <a:ext cx="5029200" cy="2677656"/>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p:spPr>
        <p:txBody>
          <a:bodyPr wrap="square" rtlCol="0">
            <a:spAutoFit/>
          </a:bodyPr>
          <a:lstStyle/>
          <a:p>
            <a:pPr algn="ctr"/>
            <a:r>
              <a:rPr lang="en-US" sz="2800" dirty="0" smtClean="0">
                <a:effectLst>
                  <a:outerShdw blurRad="38100" dist="38100" dir="2700000" algn="tl">
                    <a:srgbClr val="000000">
                      <a:alpha val="43137"/>
                    </a:srgbClr>
                  </a:outerShdw>
                </a:effectLst>
              </a:rPr>
              <a:t>Internet usage is in a mature phase for the US.  </a:t>
            </a:r>
          </a:p>
          <a:p>
            <a:pPr algn="ctr"/>
            <a:r>
              <a:rPr lang="en-US" sz="2800" dirty="0" smtClean="0">
                <a:effectLst>
                  <a:outerShdw blurRad="38100" dist="38100" dir="2700000" algn="tl">
                    <a:srgbClr val="000000">
                      <a:alpha val="43137"/>
                    </a:srgbClr>
                  </a:outerShdw>
                </a:effectLst>
              </a:rPr>
              <a:t>Growth potential remains for Web 2.0 (and beyond) in Europe and the global community in which our students will compete.</a:t>
            </a:r>
            <a:endParaRPr lang="en-US" sz="2800"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J29M3X6\MCj04371130000[1].wmf"/>
          <p:cNvPicPr>
            <a:picLocks noChangeAspect="1" noChangeArrowheads="1"/>
          </p:cNvPicPr>
          <p:nvPr/>
        </p:nvPicPr>
        <p:blipFill>
          <a:blip r:embed="rId6" cstate="print"/>
          <a:srcRect/>
          <a:stretch>
            <a:fillRect/>
          </a:stretch>
        </p:blipFill>
        <p:spPr bwMode="auto">
          <a:xfrm>
            <a:off x="228600" y="3474720"/>
            <a:ext cx="3514725" cy="3267293"/>
          </a:xfrm>
          <a:prstGeom prst="rect">
            <a:avLst/>
          </a:prstGeom>
          <a:noFill/>
        </p:spPr>
      </p:pic>
      <p:sp>
        <p:nvSpPr>
          <p:cNvPr id="12" name="Oval Callout 11">
            <a:hlinkClick r:id="rId7"/>
          </p:cNvPr>
          <p:cNvSpPr/>
          <p:nvPr/>
        </p:nvSpPr>
        <p:spPr>
          <a:xfrm>
            <a:off x="990600" y="228600"/>
            <a:ext cx="2895600" cy="1295400"/>
          </a:xfrm>
          <a:prstGeom prst="wedgeEllipseCallout">
            <a:avLst>
              <a:gd name="adj1" fmla="val 100470"/>
              <a:gd name="adj2" fmla="val 103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PEW research indicates 2% of internet users  each day access wikis.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3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300"/>
                            </p:stCondLst>
                            <p:childTnLst>
                              <p:par>
                                <p:cTn id="19" presetID="22" presetClass="entr" presetSubtype="8" fill="hold" grpId="0" nodeType="afterEffect">
                                  <p:stCondLst>
                                    <p:cond delay="1500"/>
                                  </p:stCondLst>
                                  <p:iterate type="wd">
                                    <p:tmPct val="10000"/>
                                  </p:iterate>
                                  <p:childTnLst>
                                    <p:set>
                                      <p:cBhvr>
                                        <p:cTn id="20" dur="1" fill="hold">
                                          <p:stCondLst>
                                            <p:cond delay="0"/>
                                          </p:stCondLst>
                                        </p:cTn>
                                        <p:tgtEl>
                                          <p:spTgt spid="10">
                                            <p:bg/>
                                          </p:spTgt>
                                        </p:tgtEl>
                                        <p:attrNameLst>
                                          <p:attrName>style.visibility</p:attrName>
                                        </p:attrNameLst>
                                      </p:cBhvr>
                                      <p:to>
                                        <p:strVal val="visible"/>
                                      </p:to>
                                    </p:set>
                                    <p:animEffect transition="in" filter="wipe(left)">
                                      <p:cBhvr>
                                        <p:cTn id="21" dur="1000"/>
                                        <p:tgtEl>
                                          <p:spTgt spid="10">
                                            <p:bg/>
                                          </p:spTgt>
                                        </p:tgtEl>
                                      </p:cBhvr>
                                    </p:animEffect>
                                  </p:childTnLst>
                                </p:cTn>
                              </p:par>
                              <p:par>
                                <p:cTn id="22" presetID="22" presetClass="entr" presetSubtype="8" fill="hold" grpId="0" nodeType="withEffect">
                                  <p:stCondLst>
                                    <p:cond delay="1500"/>
                                  </p:stCondLst>
                                  <p:iterate type="wd">
                                    <p:tmPct val="10000"/>
                                  </p:iterate>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2000"/>
                                        <p:tgtEl>
                                          <p:spTgt spid="10">
                                            <p:txEl>
                                              <p:pRg st="0" end="0"/>
                                            </p:txEl>
                                          </p:spTgt>
                                        </p:tgtEl>
                                      </p:cBhvr>
                                    </p:animEffect>
                                  </p:childTnLst>
                                </p:cTn>
                              </p:par>
                            </p:childTnLst>
                          </p:cTn>
                        </p:par>
                        <p:par>
                          <p:cTn id="25" fill="hold">
                            <p:stCondLst>
                              <p:cond delay="9000"/>
                            </p:stCondLst>
                            <p:childTnLst>
                              <p:par>
                                <p:cTn id="26" presetID="6" presetClass="emph" presetSubtype="0" fill="hold" nodeType="afterEffect">
                                  <p:stCondLst>
                                    <p:cond delay="5000"/>
                                  </p:stCondLst>
                                  <p:iterate type="lt">
                                    <p:tmPct val="0"/>
                                  </p:iterate>
                                  <p:childTnLst>
                                    <p:animScale>
                                      <p:cBhvr>
                                        <p:cTn id="27" dur="2000" fill="hold"/>
                                        <p:tgtEl>
                                          <p:spTgt spid="8"/>
                                        </p:tgtEl>
                                      </p:cBhvr>
                                      <p:by x="25000" y="25000"/>
                                    </p:animScale>
                                  </p:childTnLst>
                                </p:cTn>
                              </p:par>
                              <p:par>
                                <p:cTn id="28" presetID="63" presetClass="path" presetSubtype="0" accel="50000" decel="50000" fill="hold" nodeType="withEffect">
                                  <p:stCondLst>
                                    <p:cond delay="5000"/>
                                  </p:stCondLst>
                                  <p:iterate type="lt">
                                    <p:tmPct val="0"/>
                                  </p:iterate>
                                  <p:childTnLst>
                                    <p:animMotion origin="layout" path="M 0 0  L 0.25 0  E" pathEditMode="relative" ptsTypes="">
                                      <p:cBhvr>
                                        <p:cTn id="29" dur="2000" fill="hold"/>
                                        <p:tgtEl>
                                          <p:spTgt spid="8"/>
                                        </p:tgtEl>
                                        <p:attrNameLst>
                                          <p:attrName>ppt_x</p:attrName>
                                          <p:attrName>ppt_y</p:attrName>
                                        </p:attrNameLst>
                                      </p:cBhvr>
                                    </p:animMotion>
                                  </p:childTnLst>
                                </p:cTn>
                              </p:par>
                              <p:par>
                                <p:cTn id="30" presetID="10" presetClass="exit" presetSubtype="0" fill="hold" grpId="1" nodeType="withEffect">
                                  <p:stCondLst>
                                    <p:cond delay="6000"/>
                                  </p:stCondLst>
                                  <p:iterate type="wd">
                                    <p:tmPct val="0"/>
                                  </p:iterate>
                                  <p:childTnLst>
                                    <p:animEffect transition="out" filter="fade">
                                      <p:cBhvr>
                                        <p:cTn id="31" dur="2000"/>
                                        <p:tgtEl>
                                          <p:spTgt spid="10">
                                            <p:txEl>
                                              <p:pRg st="0" end="0"/>
                                            </p:txEl>
                                          </p:spTgt>
                                        </p:tgtEl>
                                      </p:cBhvr>
                                    </p:animEffect>
                                    <p:set>
                                      <p:cBhvr>
                                        <p:cTn id="32" dur="1" fill="hold">
                                          <p:stCondLst>
                                            <p:cond delay="1999"/>
                                          </p:stCondLst>
                                        </p:cTn>
                                        <p:tgtEl>
                                          <p:spTgt spid="10">
                                            <p:txEl>
                                              <p:pRg st="0" end="0"/>
                                            </p:txEl>
                                          </p:spTgt>
                                        </p:tgtEl>
                                        <p:attrNameLst>
                                          <p:attrName>style.visibility</p:attrName>
                                        </p:attrNameLst>
                                      </p:cBhvr>
                                      <p:to>
                                        <p:strVal val="hidden"/>
                                      </p:to>
                                    </p:set>
                                  </p:childTnLst>
                                </p:cTn>
                              </p:par>
                              <p:par>
                                <p:cTn id="33" presetID="10" presetClass="exit" presetSubtype="0" fill="hold" grpId="1" nodeType="withEffect">
                                  <p:stCondLst>
                                    <p:cond delay="6000"/>
                                  </p:stCondLst>
                                  <p:iterate type="wd">
                                    <p:tmPct val="0"/>
                                  </p:iterate>
                                  <p:childTnLst>
                                    <p:animEffect transition="out" filter="fade">
                                      <p:cBhvr>
                                        <p:cTn id="34" dur="2000"/>
                                        <p:tgtEl>
                                          <p:spTgt spid="10">
                                            <p:bg/>
                                          </p:spTgt>
                                        </p:tgtEl>
                                      </p:cBhvr>
                                    </p:animEffect>
                                    <p:set>
                                      <p:cBhvr>
                                        <p:cTn id="35" dur="1" fill="hold">
                                          <p:stCondLst>
                                            <p:cond delay="1999"/>
                                          </p:stCondLst>
                                        </p:cTn>
                                        <p:tgtEl>
                                          <p:spTgt spid="10">
                                            <p:bg/>
                                          </p:spTgt>
                                        </p:tgtEl>
                                        <p:attrNameLst>
                                          <p:attrName>style.visibility</p:attrName>
                                        </p:attrNameLst>
                                      </p:cBhvr>
                                      <p:to>
                                        <p:strVal val="hidden"/>
                                      </p:to>
                                    </p:set>
                                  </p:childTnLst>
                                </p:cTn>
                              </p:par>
                            </p:childTnLst>
                          </p:cTn>
                        </p:par>
                        <p:par>
                          <p:cTn id="36" fill="hold">
                            <p:stCondLst>
                              <p:cond delay="17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 calcmode="lin" valueType="num">
                                      <p:cBhvr>
                                        <p:cTn id="41" dur="1000" fill="hold"/>
                                        <p:tgtEl>
                                          <p:spTgt spid="6"/>
                                        </p:tgtEl>
                                        <p:attrNameLst>
                                          <p:attrName>style.rotation</p:attrName>
                                        </p:attrNameLst>
                                      </p:cBhvr>
                                      <p:tavLst>
                                        <p:tav tm="0">
                                          <p:val>
                                            <p:fltVal val="90"/>
                                          </p:val>
                                        </p:tav>
                                        <p:tav tm="100000">
                                          <p:val>
                                            <p:fltVal val="0"/>
                                          </p:val>
                                        </p:tav>
                                      </p:tavLst>
                                    </p:anim>
                                    <p:animEffect transition="in" filter="fade">
                                      <p:cBhvr>
                                        <p:cTn id="42" dur="1000"/>
                                        <p:tgtEl>
                                          <p:spTgt spid="6"/>
                                        </p:tgtEl>
                                      </p:cBhvr>
                                    </p:animEffect>
                                  </p:childTnLst>
                                </p:cTn>
                              </p:par>
                            </p:childTnLst>
                          </p:cTn>
                        </p:par>
                        <p:par>
                          <p:cTn id="43" fill="hold">
                            <p:stCondLst>
                              <p:cond delay="18000"/>
                            </p:stCondLst>
                            <p:childTnLst>
                              <p:par>
                                <p:cTn id="44" presetID="22" presetClass="entr" presetSubtype="4" fill="hold" grpId="0" nodeType="afterEffect">
                                  <p:stCondLst>
                                    <p:cond delay="0"/>
                                  </p:stCondLst>
                                  <p:childTnLst>
                                    <p:set>
                                      <p:cBhvr>
                                        <p:cTn id="45" dur="1" fill="hold">
                                          <p:stCondLst>
                                            <p:cond delay="0"/>
                                          </p:stCondLst>
                                        </p:cTn>
                                        <p:tgtEl>
                                          <p:spTgt spid="11">
                                            <p:bg/>
                                          </p:spTgt>
                                        </p:tgtEl>
                                        <p:attrNameLst>
                                          <p:attrName>style.visibility</p:attrName>
                                        </p:attrNameLst>
                                      </p:cBhvr>
                                      <p:to>
                                        <p:strVal val="visible"/>
                                      </p:to>
                                    </p:set>
                                    <p:animEffect transition="in" filter="wipe(down)">
                                      <p:cBhvr>
                                        <p:cTn id="46" dur="2000"/>
                                        <p:tgtEl>
                                          <p:spTgt spid="11">
                                            <p:bg/>
                                          </p:spTgt>
                                        </p:tgtEl>
                                      </p:cBhvr>
                                    </p:animEffect>
                                  </p:childTnLst>
                                </p:cTn>
                              </p:par>
                              <p:par>
                                <p:cTn id="47" presetID="22" presetClass="entr" presetSubtype="4" fill="hold" grpId="0" nodeType="with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down)">
                                      <p:cBhvr>
                                        <p:cTn id="49" dur="2000"/>
                                        <p:tgtEl>
                                          <p:spTgt spid="11">
                                            <p:txEl>
                                              <p:pRg st="0" end="0"/>
                                            </p:txEl>
                                          </p:spTgt>
                                        </p:tgtEl>
                                      </p:cBhvr>
                                    </p:animEffect>
                                  </p:childTnLst>
                                </p:cTn>
                              </p:par>
                            </p:childTnLst>
                          </p:cTn>
                        </p:par>
                        <p:par>
                          <p:cTn id="50" fill="hold">
                            <p:stCondLst>
                              <p:cond delay="22200"/>
                            </p:stCondLst>
                            <p:childTnLst>
                              <p:par>
                                <p:cTn id="51" presetID="35" presetClass="path" presetSubtype="0" accel="50000" decel="50000" fill="hold" nodeType="afterEffect">
                                  <p:stCondLst>
                                    <p:cond delay="6000"/>
                                  </p:stCondLst>
                                  <p:iterate type="lt">
                                    <p:tmPct val="0"/>
                                  </p:iterate>
                                  <p:childTnLst>
                                    <p:animMotion origin="layout" path="M 0 0  L -0.25 0  E" pathEditMode="relative" ptsTypes="">
                                      <p:cBhvr>
                                        <p:cTn id="52" dur="2000" fill="hold"/>
                                        <p:tgtEl>
                                          <p:spTgt spid="6"/>
                                        </p:tgtEl>
                                        <p:attrNameLst>
                                          <p:attrName>ppt_x</p:attrName>
                                          <p:attrName>ppt_y</p:attrName>
                                        </p:attrNameLst>
                                      </p:cBhvr>
                                    </p:animMotion>
                                  </p:childTnLst>
                                </p:cTn>
                              </p:par>
                              <p:par>
                                <p:cTn id="53" presetID="6" presetClass="emph" presetSubtype="0" fill="hold" nodeType="withEffect">
                                  <p:stCondLst>
                                    <p:cond delay="6000"/>
                                  </p:stCondLst>
                                  <p:iterate type="lt">
                                    <p:tmPct val="0"/>
                                  </p:iterate>
                                  <p:childTnLst>
                                    <p:animScale>
                                      <p:cBhvr>
                                        <p:cTn id="54" dur="2000" fill="hold"/>
                                        <p:tgtEl>
                                          <p:spTgt spid="6"/>
                                        </p:tgtEl>
                                      </p:cBhvr>
                                      <p:by x="50000" y="50000"/>
                                    </p:animScale>
                                  </p:childTnLst>
                                </p:cTn>
                              </p:par>
                              <p:par>
                                <p:cTn id="55" presetID="10" presetClass="exit" presetSubtype="0" fill="hold" grpId="1" nodeType="withEffect">
                                  <p:stCondLst>
                                    <p:cond delay="6000"/>
                                  </p:stCondLst>
                                  <p:iterate type="wd">
                                    <p:tmPct val="0"/>
                                  </p:iterate>
                                  <p:childTnLst>
                                    <p:animEffect transition="out" filter="fade">
                                      <p:cBhvr>
                                        <p:cTn id="56" dur="3000"/>
                                        <p:tgtEl>
                                          <p:spTgt spid="11">
                                            <p:txEl>
                                              <p:pRg st="0" end="0"/>
                                            </p:txEl>
                                          </p:spTgt>
                                        </p:tgtEl>
                                      </p:cBhvr>
                                    </p:animEffect>
                                    <p:set>
                                      <p:cBhvr>
                                        <p:cTn id="57" dur="1" fill="hold">
                                          <p:stCondLst>
                                            <p:cond delay="2999"/>
                                          </p:stCondLst>
                                        </p:cTn>
                                        <p:tgtEl>
                                          <p:spTgt spid="11">
                                            <p:txEl>
                                              <p:pRg st="0" end="0"/>
                                            </p:txEl>
                                          </p:spTgt>
                                        </p:tgtEl>
                                        <p:attrNameLst>
                                          <p:attrName>style.visibility</p:attrName>
                                        </p:attrNameLst>
                                      </p:cBhvr>
                                      <p:to>
                                        <p:strVal val="hidden"/>
                                      </p:to>
                                    </p:set>
                                  </p:childTnLst>
                                </p:cTn>
                              </p:par>
                              <p:par>
                                <p:cTn id="58" presetID="10" presetClass="exit" presetSubtype="0" fill="hold" grpId="1" nodeType="withEffect">
                                  <p:stCondLst>
                                    <p:cond delay="6000"/>
                                  </p:stCondLst>
                                  <p:childTnLst>
                                    <p:animEffect transition="out" filter="fade">
                                      <p:cBhvr>
                                        <p:cTn id="59" dur="3000"/>
                                        <p:tgtEl>
                                          <p:spTgt spid="11">
                                            <p:bg/>
                                          </p:spTgt>
                                        </p:tgtEl>
                                      </p:cBhvr>
                                    </p:animEffect>
                                    <p:set>
                                      <p:cBhvr>
                                        <p:cTn id="60" dur="1" fill="hold">
                                          <p:stCondLst>
                                            <p:cond delay="2999"/>
                                          </p:stCondLst>
                                        </p:cTn>
                                        <p:tgtEl>
                                          <p:spTgt spid="11">
                                            <p:bg/>
                                          </p:spTgt>
                                        </p:tgtEl>
                                        <p:attrNameLst>
                                          <p:attrName>style.visibility</p:attrName>
                                        </p:attrNameLst>
                                      </p:cBhvr>
                                      <p:to>
                                        <p:strVal val="hidden"/>
                                      </p:to>
                                    </p:set>
                                  </p:childTnLst>
                                </p:cTn>
                              </p:par>
                            </p:childTnLst>
                          </p:cTn>
                        </p:par>
                        <p:par>
                          <p:cTn id="61" fill="hold">
                            <p:stCondLst>
                              <p:cond delay="312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2000"/>
                                        <p:tgtEl>
                                          <p:spTgt spid="7"/>
                                        </p:tgtEl>
                                      </p:cBhvr>
                                    </p:animEffect>
                                  </p:childTnLst>
                                </p:cTn>
                              </p:par>
                            </p:childTnLst>
                          </p:cTn>
                        </p:par>
                        <p:par>
                          <p:cTn id="65" fill="hold">
                            <p:stCondLst>
                              <p:cond delay="33200"/>
                            </p:stCondLst>
                            <p:childTnLst>
                              <p:par>
                                <p:cTn id="66" presetID="7" presetClass="entr" presetSubtype="4" fill="hold" grpId="0" nodeType="afterEffect">
                                  <p:stCondLst>
                                    <p:cond delay="0"/>
                                  </p:stCondLst>
                                  <p:iterate type="wd">
                                    <p:tmPct val="10000"/>
                                  </p:iterate>
                                  <p:childTnLst>
                                    <p:set>
                                      <p:cBhvr>
                                        <p:cTn id="67" dur="1" fill="hold">
                                          <p:stCondLst>
                                            <p:cond delay="0"/>
                                          </p:stCondLst>
                                        </p:cTn>
                                        <p:tgtEl>
                                          <p:spTgt spid="9">
                                            <p:bg/>
                                          </p:spTgt>
                                        </p:tgtEl>
                                        <p:attrNameLst>
                                          <p:attrName>style.visibility</p:attrName>
                                        </p:attrNameLst>
                                      </p:cBhvr>
                                      <p:to>
                                        <p:strVal val="visible"/>
                                      </p:to>
                                    </p:set>
                                    <p:anim calcmode="lin" valueType="num">
                                      <p:cBhvr additive="base">
                                        <p:cTn id="68"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69"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70" fill="hold">
                            <p:stCondLst>
                              <p:cond delay="35200"/>
                            </p:stCondLst>
                            <p:childTnLst>
                              <p:par>
                                <p:cTn id="71" presetID="7" presetClass="entr" presetSubtype="4" fill="hold" grpId="0" nodeType="afterEffect">
                                  <p:stCondLst>
                                    <p:cond delay="0"/>
                                  </p:stCondLst>
                                  <p:iterate type="wd">
                                    <p:tmPct val="10000"/>
                                  </p:iterate>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9">
                                            <p:txEl>
                                              <p:pRg st="0" end="0"/>
                                            </p:txEl>
                                          </p:spTgt>
                                        </p:tgtEl>
                                        <p:attrNameLst>
                                          <p:attrName>ppt_y</p:attrName>
                                        </p:attrNameLst>
                                      </p:cBhvr>
                                      <p:tavLst>
                                        <p:tav tm="0">
                                          <p:val>
                                            <p:strVal val="1+#ppt_h/2"/>
                                          </p:val>
                                        </p:tav>
                                        <p:tav tm="100000">
                                          <p:val>
                                            <p:strVal val="#ppt_y"/>
                                          </p:val>
                                        </p:tav>
                                      </p:tavLst>
                                    </p:anim>
                                  </p:childTnLst>
                                </p:cTn>
                              </p:par>
                              <p:par>
                                <p:cTn id="75" presetID="7"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0" fill="hold"/>
                                        <p:tgtEl>
                                          <p:spTgt spid="12"/>
                                        </p:tgtEl>
                                        <p:attrNameLst>
                                          <p:attrName>ppt_x</p:attrName>
                                        </p:attrNameLst>
                                      </p:cBhvr>
                                      <p:tavLst>
                                        <p:tav tm="0">
                                          <p:val>
                                            <p:strVal val="#ppt_x"/>
                                          </p:val>
                                        </p:tav>
                                        <p:tav tm="100000">
                                          <p:val>
                                            <p:strVal val="#ppt_x"/>
                                          </p:val>
                                        </p:tav>
                                      </p:tavLst>
                                    </p:anim>
                                    <p:anim calcmode="lin" valueType="num">
                                      <p:cBhvr additive="base">
                                        <p:cTn id="78" dur="50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40200"/>
                            </p:stCondLst>
                            <p:childTnLst>
                              <p:par>
                                <p:cTn id="80" presetID="7" presetClass="entr" presetSubtype="4" fill="hold" grpId="0" nodeType="afterEffect">
                                  <p:stCondLst>
                                    <p:cond delay="0"/>
                                  </p:stCondLst>
                                  <p:iterate type="wd">
                                    <p:tmPct val="10000"/>
                                  </p:iterate>
                                  <p:childTnLst>
                                    <p:set>
                                      <p:cBhvr>
                                        <p:cTn id="81" dur="1" fill="hold">
                                          <p:stCondLst>
                                            <p:cond delay="0"/>
                                          </p:stCondLst>
                                        </p:cTn>
                                        <p:tgtEl>
                                          <p:spTgt spid="9">
                                            <p:txEl>
                                              <p:pRg st="1" end="1"/>
                                            </p:txEl>
                                          </p:spTgt>
                                        </p:tgtEl>
                                        <p:attrNameLst>
                                          <p:attrName>style.visibility</p:attrName>
                                        </p:attrNameLst>
                                      </p:cBhvr>
                                      <p:to>
                                        <p:strVal val="visible"/>
                                      </p:to>
                                    </p:set>
                                    <p:anim calcmode="lin" valueType="num">
                                      <p:cBhvr additive="base">
                                        <p:cTn id="82"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3" dur="2000" fill="hold"/>
                                        <p:tgtEl>
                                          <p:spTgt spid="9">
                                            <p:txEl>
                                              <p:pRg st="1" end="1"/>
                                            </p:txEl>
                                          </p:spTgt>
                                        </p:tgtEl>
                                        <p:attrNameLst>
                                          <p:attrName>ppt_y</p:attrName>
                                        </p:attrNameLst>
                                      </p:cBhvr>
                                      <p:tavLst>
                                        <p:tav tm="0">
                                          <p:val>
                                            <p:strVal val="1+#ppt_h/2"/>
                                          </p:val>
                                        </p:tav>
                                        <p:tav tm="100000">
                                          <p:val>
                                            <p:strVal val="#ppt_y"/>
                                          </p:val>
                                        </p:tav>
                                      </p:tavLst>
                                    </p:anim>
                                  </p:childTnLst>
                                </p:cTn>
                              </p:par>
                              <p:par>
                                <p:cTn id="84" presetID="10" presetClass="entr" presetSubtype="0" fill="hold" nodeType="withEffect">
                                  <p:stCondLst>
                                    <p:cond delay="1000"/>
                                  </p:stCondLst>
                                  <p:childTnLst>
                                    <p:set>
                                      <p:cBhvr>
                                        <p:cTn id="85" dur="1" fill="hold">
                                          <p:stCondLst>
                                            <p:cond delay="0"/>
                                          </p:stCondLst>
                                        </p:cTn>
                                        <p:tgtEl>
                                          <p:spTgt spid="1026"/>
                                        </p:tgtEl>
                                        <p:attrNameLst>
                                          <p:attrName>style.visibility</p:attrName>
                                        </p:attrNameLst>
                                      </p:cBhvr>
                                      <p:to>
                                        <p:strVal val="visible"/>
                                      </p:to>
                                    </p:set>
                                    <p:animEffect transition="in" filter="fade">
                                      <p:cBhvr>
                                        <p:cTn id="86" dur="2000"/>
                                        <p:tgtEl>
                                          <p:spTgt spid="1026"/>
                                        </p:tgtEl>
                                      </p:cBhvr>
                                    </p:animEffect>
                                  </p:childTnLst>
                                </p:cTn>
                              </p:par>
                            </p:childTnLst>
                          </p:cTn>
                        </p:par>
                        <p:par>
                          <p:cTn id="87" fill="hold">
                            <p:stCondLst>
                              <p:cond delay="46600"/>
                            </p:stCondLst>
                            <p:childTnLst>
                              <p:par>
                                <p:cTn id="88" presetID="53" presetClass="exit" presetSubtype="0" fill="hold" grpId="1" nodeType="afterEffect">
                                  <p:stCondLst>
                                    <p:cond delay="1500"/>
                                  </p:stCondLst>
                                  <p:childTnLst>
                                    <p:anim calcmode="lin" valueType="num">
                                      <p:cBhvr>
                                        <p:cTn id="89" dur="2000"/>
                                        <p:tgtEl>
                                          <p:spTgt spid="12"/>
                                        </p:tgtEl>
                                        <p:attrNameLst>
                                          <p:attrName>ppt_w</p:attrName>
                                        </p:attrNameLst>
                                      </p:cBhvr>
                                      <p:tavLst>
                                        <p:tav tm="0">
                                          <p:val>
                                            <p:strVal val="ppt_w"/>
                                          </p:val>
                                        </p:tav>
                                        <p:tav tm="100000">
                                          <p:val>
                                            <p:fltVal val="0"/>
                                          </p:val>
                                        </p:tav>
                                      </p:tavLst>
                                    </p:anim>
                                    <p:anim calcmode="lin" valueType="num">
                                      <p:cBhvr>
                                        <p:cTn id="90" dur="2000"/>
                                        <p:tgtEl>
                                          <p:spTgt spid="12"/>
                                        </p:tgtEl>
                                        <p:attrNameLst>
                                          <p:attrName>ppt_h</p:attrName>
                                        </p:attrNameLst>
                                      </p:cBhvr>
                                      <p:tavLst>
                                        <p:tav tm="0">
                                          <p:val>
                                            <p:strVal val="ppt_h"/>
                                          </p:val>
                                        </p:tav>
                                        <p:tav tm="100000">
                                          <p:val>
                                            <p:fltVal val="0"/>
                                          </p:val>
                                        </p:tav>
                                      </p:tavLst>
                                    </p:anim>
                                    <p:animEffect transition="out" filter="fade">
                                      <p:cBhvr>
                                        <p:cTn id="91" dur="2000"/>
                                        <p:tgtEl>
                                          <p:spTgt spid="12"/>
                                        </p:tgtEl>
                                      </p:cBhvr>
                                    </p:animEffect>
                                    <p:set>
                                      <p:cBhvr>
                                        <p:cTn id="9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uiExpand="1" build="p" animBg="1"/>
      <p:bldP spid="10" grpId="1" uiExpand="1" build="allAtOnce" animBg="1"/>
      <p:bldP spid="11" grpId="0" uiExpand="1" build="allAtOnce" animBg="1"/>
      <p:bldP spid="11" grpId="1" build="allAtOnce" animBg="1"/>
      <p:bldP spid="9" grpId="0" uiExpand="1" build="p" bldLvl="2" animBg="1"/>
      <p:bldP spid="12" grpId="0" animBg="1"/>
      <p:bldP spid="1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304800"/>
            <a:ext cx="9144000" cy="5632311"/>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Candara" pitchFamily="34" charset="0"/>
              </a:rPr>
              <a:t>Will we do this and who shall give us the OK? –The </a:t>
            </a:r>
            <a:r>
              <a:rPr lang="en-US" sz="2000" dirty="0" err="1" smtClean="0">
                <a:effectLst>
                  <a:outerShdw blurRad="38100" dist="38100" dir="2700000" algn="tl">
                    <a:srgbClr val="000000">
                      <a:alpha val="43137"/>
                    </a:srgbClr>
                  </a:outerShdw>
                </a:effectLst>
                <a:latin typeface="Candara" pitchFamily="34" charset="0"/>
              </a:rPr>
              <a:t>CAOor</a:t>
            </a:r>
            <a:r>
              <a:rPr lang="en-US" sz="2000" dirty="0" smtClean="0">
                <a:effectLst>
                  <a:outerShdw blurRad="38100" dist="38100" dir="2700000" algn="tl">
                    <a:srgbClr val="000000">
                      <a:alpha val="43137"/>
                    </a:srgbClr>
                  </a:outerShdw>
                </a:effectLst>
                <a:latin typeface="Candara" pitchFamily="34" charset="0"/>
              </a:rPr>
              <a:t> President…</a:t>
            </a:r>
          </a:p>
          <a:p>
            <a:pPr>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 After a trial period or when attempting the trial, we need to be sure proprietary information is kept secure.</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who will have access and how we will know.</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how records are automatically retained and notice given to all when an update made.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Security was an early issue, but all become police in maintaining the integrity of the system.</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How do we implement?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Easy access to commercial sites and for a fee the site can be protected and not available to all.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Organizer has say who can participate and can monitor.</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Benefits include update broadcast email to participants.  No need to create a list and monitor it, send to all who have access.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Information current.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Changes consistent across the board.</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Clarifications available.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Other industries have embraced, soon our competitors will as well! </a:t>
            </a:r>
            <a:endParaRPr lang="en-US" sz="2000" dirty="0">
              <a:effectLst>
                <a:outerShdw blurRad="38100" dist="38100" dir="2700000" algn="tl">
                  <a:srgbClr val="000000">
                    <a:alpha val="43137"/>
                  </a:srgbClr>
                </a:outerShdw>
              </a:effectLst>
              <a:latin typeface="Candara" pitchFamily="34" charset="0"/>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7</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Who’s coming on board?</a:t>
            </a:r>
            <a:endParaRPr lang="en-US" sz="3100" i="1" dirty="0"/>
          </a:p>
        </p:txBody>
      </p:sp>
      <p:sp>
        <p:nvSpPr>
          <p:cNvPr id="4" name="Rectangle 3"/>
          <p:cNvSpPr/>
          <p:nvPr/>
        </p:nvSpPr>
        <p:spPr>
          <a:xfrm rot="20239895">
            <a:off x="478898" y="2012480"/>
            <a:ext cx="4174541" cy="1107996"/>
          </a:xfrm>
          <a:prstGeom prst="rect">
            <a:avLst/>
          </a:prstGeom>
          <a:noFill/>
        </p:spPr>
        <p:txBody>
          <a:bodyPr wrap="none" lIns="91440" tIns="45720" rIns="91440" bIns="45720">
            <a:spAutoFit/>
          </a:bodyPr>
          <a:lstStyle/>
          <a:p>
            <a:pPr algn="ctr"/>
            <a:r>
              <a:rPr lang="en-US" sz="6600" b="1" i="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rPr>
              <a:t>Who starts it off?</a:t>
            </a:r>
            <a:endParaRPr lang="en-US" sz="6600" b="1" i="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endParaRPr>
          </a:p>
        </p:txBody>
      </p:sp>
      <p:sp>
        <p:nvSpPr>
          <p:cNvPr id="5" name="Rectangle 4"/>
          <p:cNvSpPr/>
          <p:nvPr/>
        </p:nvSpPr>
        <p:spPr>
          <a:xfrm rot="2579131">
            <a:off x="1355998" y="2967335"/>
            <a:ext cx="643201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rPr>
              <a:t>Who says yeah or nay?</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endParaRPr>
          </a:p>
        </p:txBody>
      </p:sp>
      <p:sp>
        <p:nvSpPr>
          <p:cNvPr id="8" name="Rectangle 7"/>
          <p:cNvSpPr/>
          <p:nvPr/>
        </p:nvSpPr>
        <p:spPr>
          <a:xfrm rot="633355">
            <a:off x="2767028" y="3545274"/>
            <a:ext cx="6346096" cy="923330"/>
          </a:xfrm>
          <a:prstGeom prst="rect">
            <a:avLst/>
          </a:prstGeom>
          <a:noFill/>
        </p:spPr>
        <p:txBody>
          <a:bodyPr wrap="none" lIns="91440" tIns="45720" rIns="91440" bIns="45720">
            <a:spAutoFit/>
          </a:bodyPr>
          <a:lstStyle/>
          <a:p>
            <a:pPr algn="ct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rPr>
              <a:t>Why are we doing this?</a:t>
            </a:r>
            <a:endParaRPr lang="en-US" sz="5400" b="1" i="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endParaRPr>
          </a:p>
        </p:txBody>
      </p:sp>
      <p:sp>
        <p:nvSpPr>
          <p:cNvPr id="9" name="TextBox 8"/>
          <p:cNvSpPr txBox="1"/>
          <p:nvPr/>
        </p:nvSpPr>
        <p:spPr>
          <a:xfrm>
            <a:off x="533400" y="1447800"/>
            <a:ext cx="8153400" cy="3416320"/>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Comic Sans MS" pitchFamily="66" charset="0"/>
              </a:rPr>
              <a:t>Who gets a wiki up and rolling for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has the need for fast communication/resource access needs.</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wants the information to be usable to all in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needs to know the information is available and can model this as best practices would indicate.</a:t>
            </a:r>
          </a:p>
          <a:p>
            <a:pPr algn="ctr"/>
            <a:r>
              <a:rPr lang="en-US" sz="2400" b="1" dirty="0" smtClean="0">
                <a:solidFill>
                  <a:srgbClr val="FFFF00"/>
                </a:solidFill>
                <a:effectLst>
                  <a:outerShdw blurRad="38100" dist="38100" dir="2700000" algn="tl">
                    <a:srgbClr val="000000">
                      <a:alpha val="43137"/>
                    </a:srgbClr>
                  </a:outerShdw>
                </a:effectLst>
                <a:latin typeface="Comic Sans MS" pitchFamily="66" charset="0"/>
              </a:rPr>
              <a:t>The Department Head!</a:t>
            </a:r>
            <a:endParaRPr lang="en-US" sz="2400" b="1" dirty="0">
              <a:solidFill>
                <a:srgbClr val="FFFF00"/>
              </a:solidFill>
              <a:effectLst>
                <a:outerShdw blurRad="38100" dist="38100" dir="2700000" algn="tl">
                  <a:srgbClr val="000000">
                    <a:alpha val="43137"/>
                  </a:srgbClr>
                </a:outerShdw>
              </a:effectLst>
              <a:latin typeface="Comic Sans MS" pitchFamily="66" charset="0"/>
            </a:endParaRPr>
          </a:p>
        </p:txBody>
      </p:sp>
      <p:sp>
        <p:nvSpPr>
          <p:cNvPr id="10" name="TextBox 9"/>
          <p:cNvSpPr txBox="1"/>
          <p:nvPr/>
        </p:nvSpPr>
        <p:spPr>
          <a:xfrm>
            <a:off x="381000" y="1524000"/>
            <a:ext cx="8382000" cy="4524315"/>
          </a:xfrm>
          <a:prstGeom prst="rect">
            <a:avLst/>
          </a:prstGeom>
          <a:noFill/>
        </p:spPr>
        <p:txBody>
          <a:bodyPr wrap="square" rtlCol="0">
            <a:spAutoFit/>
          </a:bodyPr>
          <a:lstStyle/>
          <a:p>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Why should we do this?</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stay competitive.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ensure accurate and up to date information.</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be able to easily update and correct as we go.</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is secure and inexpensive.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makes us leaders in the organization staying up with the ever changing programs we offer.</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have  fluid and flexible system with records of updates.</a:t>
            </a:r>
            <a:endParaRPr lang="en-US" sz="3600" b="1" dirty="0">
              <a:effectLst>
                <a:outerShdw blurRad="38100" dist="38100" dir="2700000" algn="tl">
                  <a:srgbClr val="000000">
                    <a:alpha val="43137"/>
                  </a:srgbClr>
                </a:outerShdw>
              </a:effectLst>
              <a:latin typeface="Angsana New" pitchFamily="18" charset="-34"/>
              <a:cs typeface="Angsana New" pitchFamily="18" charset="-34"/>
            </a:endParaRPr>
          </a:p>
        </p:txBody>
      </p:sp>
      <p:pic>
        <p:nvPicPr>
          <p:cNvPr id="1026" name="Picture 2" descr="C:\Users\NJS\Pictures\Microsoft Clip Organizer\j0078622.wmf"/>
          <p:cNvPicPr>
            <a:picLocks noChangeAspect="1" noChangeArrowheads="1"/>
          </p:cNvPicPr>
          <p:nvPr/>
        </p:nvPicPr>
        <p:blipFill>
          <a:blip r:embed="rId3" cstate="print"/>
          <a:srcRect/>
          <a:stretch>
            <a:fillRect/>
          </a:stretch>
        </p:blipFill>
        <p:spPr bwMode="auto">
          <a:xfrm>
            <a:off x="8001000" y="762000"/>
            <a:ext cx="645322" cy="1388269"/>
          </a:xfrm>
          <a:prstGeom prst="rect">
            <a:avLst/>
          </a:prstGeom>
          <a:noFill/>
        </p:spPr>
      </p:pic>
      <p:pic>
        <p:nvPicPr>
          <p:cNvPr id="1027" name="Picture 3" descr="C:\Users\NJS\Pictures\Microsoft Clip Organizer\j0078740.wmf"/>
          <p:cNvPicPr>
            <a:picLocks noChangeAspect="1" noChangeArrowheads="1"/>
          </p:cNvPicPr>
          <p:nvPr/>
        </p:nvPicPr>
        <p:blipFill>
          <a:blip r:embed="rId4" cstate="print"/>
          <a:srcRect/>
          <a:stretch>
            <a:fillRect/>
          </a:stretch>
        </p:blipFill>
        <p:spPr bwMode="auto">
          <a:xfrm>
            <a:off x="1828800" y="5257800"/>
            <a:ext cx="741880" cy="1357552"/>
          </a:xfrm>
          <a:prstGeom prst="rect">
            <a:avLst/>
          </a:prstGeom>
          <a:noFill/>
        </p:spPr>
      </p:pic>
      <p:pic>
        <p:nvPicPr>
          <p:cNvPr id="1028" name="Picture 4" descr="C:\Users\NJS\Pictures\Microsoft Clip Organizer\j0078734.wmf"/>
          <p:cNvPicPr>
            <a:picLocks noChangeAspect="1" noChangeArrowheads="1"/>
          </p:cNvPicPr>
          <p:nvPr/>
        </p:nvPicPr>
        <p:blipFill>
          <a:blip r:embed="rId5" cstate="print"/>
          <a:srcRect/>
          <a:stretch>
            <a:fillRect/>
          </a:stretch>
        </p:blipFill>
        <p:spPr bwMode="auto">
          <a:xfrm flipH="1">
            <a:off x="7315200" y="5486400"/>
            <a:ext cx="1500564" cy="1143000"/>
          </a:xfrm>
          <a:prstGeom prst="rect">
            <a:avLst/>
          </a:prstGeom>
          <a:noFill/>
        </p:spPr>
      </p:pic>
      <p:pic>
        <p:nvPicPr>
          <p:cNvPr id="1029" name="Picture 5" descr="C:\Users\NJS\Pictures\Microsoft Clip Organizer\j0078818.wmf"/>
          <p:cNvPicPr>
            <a:picLocks noChangeAspect="1" noChangeArrowheads="1"/>
          </p:cNvPicPr>
          <p:nvPr/>
        </p:nvPicPr>
        <p:blipFill>
          <a:blip r:embed="rId6" cstate="print"/>
          <a:srcRect/>
          <a:stretch>
            <a:fillRect/>
          </a:stretch>
        </p:blipFill>
        <p:spPr bwMode="auto">
          <a:xfrm>
            <a:off x="7924800" y="0"/>
            <a:ext cx="771525" cy="68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900"/>
                            </p:stCondLst>
                            <p:childTnLst>
                              <p:par>
                                <p:cTn id="12" presetID="15" presetClass="entr" presetSubtype="0" fill="hold" grpId="0" nodeType="afterEffect">
                                  <p:stCondLst>
                                    <p:cond delay="0"/>
                                  </p:stCondLst>
                                  <p:iterate type="wd">
                                    <p:tmPct val="10000"/>
                                  </p:iterate>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300"/>
                            </p:stCondLst>
                            <p:childTnLst>
                              <p:par>
                                <p:cTn id="19" presetID="15" presetClass="entr" presetSubtype="0" fill="hold" grpId="0" nodeType="afterEffect">
                                  <p:stCondLst>
                                    <p:cond delay="0"/>
                                  </p:stCondLst>
                                  <p:iterate type="wd">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800"/>
                            </p:stCondLst>
                            <p:childTnLst>
                              <p:par>
                                <p:cTn id="26" presetID="15" presetClass="entr" presetSubtype="0" fill="hold" grpId="0" nodeType="afterEffect">
                                  <p:stCondLst>
                                    <p:cond delay="0"/>
                                  </p:stCondLst>
                                  <p:iterate type="wd">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300"/>
                            </p:stCondLst>
                            <p:childTnLst>
                              <p:par>
                                <p:cTn id="33" presetID="10" presetClass="exit" presetSubtype="0" fill="hold" grpId="1" nodeType="afterEffect">
                                  <p:stCondLst>
                                    <p:cond delay="1000"/>
                                  </p:stCondLst>
                                  <p:iterate type="wd">
                                    <p:tmPct val="0"/>
                                  </p:iterate>
                                  <p:childTnLst>
                                    <p:animEffect transition="out" filter="fade">
                                      <p:cBhvr>
                                        <p:cTn id="34" dur="1000"/>
                                        <p:tgtEl>
                                          <p:spTgt spid="4">
                                            <p:txEl>
                                              <p:pRg st="0" end="0"/>
                                            </p:txEl>
                                          </p:spTgt>
                                        </p:tgtEl>
                                      </p:cBhvr>
                                    </p:animEffect>
                                    <p:set>
                                      <p:cBhvr>
                                        <p:cTn id="35" dur="1" fill="hold">
                                          <p:stCondLst>
                                            <p:cond delay="999"/>
                                          </p:stCondLst>
                                        </p:cTn>
                                        <p:tgtEl>
                                          <p:spTgt spid="4">
                                            <p:txEl>
                                              <p:pRg st="0" end="0"/>
                                            </p:txEl>
                                          </p:spTgt>
                                        </p:tgtEl>
                                        <p:attrNameLst>
                                          <p:attrName>style.visibility</p:attrName>
                                        </p:attrNameLst>
                                      </p:cBhvr>
                                      <p:to>
                                        <p:strVal val="hidden"/>
                                      </p:to>
                                    </p:set>
                                  </p:childTnLst>
                                </p:cTn>
                              </p:par>
                              <p:par>
                                <p:cTn id="36" presetID="10" presetClass="exit" presetSubtype="0" fill="hold" grpId="1" nodeType="withEffect">
                                  <p:stCondLst>
                                    <p:cond delay="1000"/>
                                  </p:stCondLst>
                                  <p:iterate type="wd">
                                    <p:tmPct val="0"/>
                                  </p:iterate>
                                  <p:childTnLst>
                                    <p:animEffect transition="out" filter="fade">
                                      <p:cBhvr>
                                        <p:cTn id="37" dur="1000"/>
                                        <p:tgtEl>
                                          <p:spTgt spid="5"/>
                                        </p:tgtEl>
                                      </p:cBhvr>
                                    </p:animEffect>
                                    <p:set>
                                      <p:cBhvr>
                                        <p:cTn id="38" dur="1" fill="hold">
                                          <p:stCondLst>
                                            <p:cond delay="999"/>
                                          </p:stCondLst>
                                        </p:cTn>
                                        <p:tgtEl>
                                          <p:spTgt spid="5"/>
                                        </p:tgtEl>
                                        <p:attrNameLst>
                                          <p:attrName>style.visibility</p:attrName>
                                        </p:attrNameLst>
                                      </p:cBhvr>
                                      <p:to>
                                        <p:strVal val="hidden"/>
                                      </p:to>
                                    </p:set>
                                  </p:childTnLst>
                                </p:cTn>
                              </p:par>
                              <p:par>
                                <p:cTn id="39" presetID="10" presetClass="exit" presetSubtype="0" fill="hold" grpId="1" nodeType="withEffect">
                                  <p:stCondLst>
                                    <p:cond delay="500"/>
                                  </p:stCondLst>
                                  <p:iterate type="wd">
                                    <p:tmPct val="0"/>
                                  </p:iterate>
                                  <p:childTnLst>
                                    <p:animEffect transition="out" filter="fade">
                                      <p:cBhvr>
                                        <p:cTn id="40" dur="1000"/>
                                        <p:tgtEl>
                                          <p:spTgt spid="8"/>
                                        </p:tgtEl>
                                      </p:cBhvr>
                                    </p:animEffect>
                                    <p:set>
                                      <p:cBhvr>
                                        <p:cTn id="41" dur="1" fill="hold">
                                          <p:stCondLst>
                                            <p:cond delay="999"/>
                                          </p:stCondLst>
                                        </p:cTn>
                                        <p:tgtEl>
                                          <p:spTgt spid="8"/>
                                        </p:tgtEl>
                                        <p:attrNameLst>
                                          <p:attrName>style.visibility</p:attrName>
                                        </p:attrNameLst>
                                      </p:cBhvr>
                                      <p:to>
                                        <p:strVal val="hidden"/>
                                      </p:to>
                                    </p:set>
                                  </p:childTnLst>
                                </p:cTn>
                              </p:par>
                            </p:childTnLst>
                          </p:cTn>
                        </p:par>
                        <p:par>
                          <p:cTn id="42" fill="hold">
                            <p:stCondLst>
                              <p:cond delay="7300"/>
                            </p:stCondLst>
                            <p:childTnLst>
                              <p:par>
                                <p:cTn id="43" presetID="39" presetClass="entr" presetSubtype="0" accel="100000" fill="hold" grpId="0" nodeType="afterEffect">
                                  <p:stCondLst>
                                    <p:cond delay="0"/>
                                  </p:stCondLst>
                                  <p:iterate type="wd">
                                    <p:tmPct val="10000"/>
                                  </p:iterate>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p:cTn id="45" dur="1000" fill="hold"/>
                                        <p:tgtEl>
                                          <p:spTgt spid="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6" dur="1000" fill="hold"/>
                                        <p:tgtEl>
                                          <p:spTgt spid="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7" dur="1000" fill="hold"/>
                                        <p:tgtEl>
                                          <p:spTgt spid="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48" dur="1000" fill="hold"/>
                                        <p:tgtEl>
                                          <p:spTgt spid="9">
                                            <p:txEl>
                                              <p:pRg st="0" end="0"/>
                                            </p:txEl>
                                          </p:spTgt>
                                        </p:tgtEl>
                                        <p:attrNameLst>
                                          <p:attrName>ppt_y</p:attrName>
                                        </p:attrNameLst>
                                      </p:cBhvr>
                                      <p:tavLst>
                                        <p:tav tm="0">
                                          <p:val>
                                            <p:strVal val="#ppt_y"/>
                                          </p:val>
                                        </p:tav>
                                        <p:tav tm="100000">
                                          <p:val>
                                            <p:strVal val="#ppt_y"/>
                                          </p:val>
                                        </p:tav>
                                      </p:tavLst>
                                    </p:anim>
                                  </p:childTnLst>
                                </p:cTn>
                              </p:par>
                              <p:par>
                                <p:cTn id="49" presetID="15" presetClass="entr" presetSubtype="0" fill="hold" nodeType="withEffect">
                                  <p:stCondLst>
                                    <p:cond delay="0"/>
                                  </p:stCondLst>
                                  <p:childTnLst>
                                    <p:set>
                                      <p:cBhvr>
                                        <p:cTn id="50" dur="1" fill="hold">
                                          <p:stCondLst>
                                            <p:cond delay="0"/>
                                          </p:stCondLst>
                                        </p:cTn>
                                        <p:tgtEl>
                                          <p:spTgt spid="1027"/>
                                        </p:tgtEl>
                                        <p:attrNameLst>
                                          <p:attrName>style.visibility</p:attrName>
                                        </p:attrNameLst>
                                      </p:cBhvr>
                                      <p:to>
                                        <p:strVal val="visible"/>
                                      </p:to>
                                    </p:set>
                                    <p:anim calcmode="lin" valueType="num">
                                      <p:cBhvr>
                                        <p:cTn id="51" dur="1000" fill="hold"/>
                                        <p:tgtEl>
                                          <p:spTgt spid="1027"/>
                                        </p:tgtEl>
                                        <p:attrNameLst>
                                          <p:attrName>ppt_w</p:attrName>
                                        </p:attrNameLst>
                                      </p:cBhvr>
                                      <p:tavLst>
                                        <p:tav tm="0">
                                          <p:val>
                                            <p:fltVal val="0"/>
                                          </p:val>
                                        </p:tav>
                                        <p:tav tm="100000">
                                          <p:val>
                                            <p:strVal val="#ppt_w"/>
                                          </p:val>
                                        </p:tav>
                                      </p:tavLst>
                                    </p:anim>
                                    <p:anim calcmode="lin" valueType="num">
                                      <p:cBhvr>
                                        <p:cTn id="52" dur="1000" fill="hold"/>
                                        <p:tgtEl>
                                          <p:spTgt spid="1027"/>
                                        </p:tgtEl>
                                        <p:attrNameLst>
                                          <p:attrName>ppt_h</p:attrName>
                                        </p:attrNameLst>
                                      </p:cBhvr>
                                      <p:tavLst>
                                        <p:tav tm="0">
                                          <p:val>
                                            <p:fltVal val="0"/>
                                          </p:val>
                                        </p:tav>
                                        <p:tav tm="100000">
                                          <p:val>
                                            <p:strVal val="#ppt_h"/>
                                          </p:val>
                                        </p:tav>
                                      </p:tavLst>
                                    </p:anim>
                                    <p:anim calcmode="lin" valueType="num">
                                      <p:cBhvr>
                                        <p:cTn id="53" dur="1000" fill="hold"/>
                                        <p:tgtEl>
                                          <p:spTgt spid="1027"/>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027"/>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9300"/>
                            </p:stCondLst>
                            <p:childTnLst>
                              <p:par>
                                <p:cTn id="56" presetID="39" presetClass="entr" presetSubtype="0" accel="100000" fill="hold" grpId="0" nodeType="afterEffect">
                                  <p:stCondLst>
                                    <p:cond delay="0"/>
                                  </p:stCondLst>
                                  <p:iterate type="wd">
                                    <p:tmPct val="10000"/>
                                  </p:iterate>
                                  <p:childTnLst>
                                    <p:set>
                                      <p:cBhvr>
                                        <p:cTn id="57" dur="1" fill="hold">
                                          <p:stCondLst>
                                            <p:cond delay="0"/>
                                          </p:stCondLst>
                                        </p:cTn>
                                        <p:tgtEl>
                                          <p:spTgt spid="9">
                                            <p:txEl>
                                              <p:pRg st="1" end="1"/>
                                            </p:txEl>
                                          </p:spTgt>
                                        </p:tgtEl>
                                        <p:attrNameLst>
                                          <p:attrName>style.visibility</p:attrName>
                                        </p:attrNameLst>
                                      </p:cBhvr>
                                      <p:to>
                                        <p:strVal val="visible"/>
                                      </p:to>
                                    </p:set>
                                    <p:anim calcmode="lin" valueType="num">
                                      <p:cBhvr>
                                        <p:cTn id="58" dur="1000" fill="hold"/>
                                        <p:tgtEl>
                                          <p:spTgt spid="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9" dur="1000" fill="hold"/>
                                        <p:tgtEl>
                                          <p:spTgt spid="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0" dur="1000" fill="hold"/>
                                        <p:tgtEl>
                                          <p:spTgt spid="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61" dur="1000" fill="hold"/>
                                        <p:tgtEl>
                                          <p:spTgt spid="9">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1" end="1"/>
                                            </p:txEl>
                                          </p:spTgt>
                                        </p:tgtEl>
                                        <p:attrNameLst>
                                          <p:attrName>ppt_c</p:attrName>
                                        </p:attrNameLst>
                                      </p:cBhvr>
                                      <p:to>
                                        <a:schemeClr val="hlink"/>
                                      </p:to>
                                    </p:animClr>
                                  </p:subTnLst>
                                </p:cTn>
                              </p:par>
                            </p:childTnLst>
                          </p:cTn>
                        </p:par>
                        <p:par>
                          <p:cTn id="62" fill="hold">
                            <p:stCondLst>
                              <p:cond delay="11300"/>
                            </p:stCondLst>
                            <p:childTnLst>
                              <p:par>
                                <p:cTn id="63" presetID="39" presetClass="entr" presetSubtype="0" accel="100000" fill="hold" grpId="0" nodeType="afterEffect">
                                  <p:stCondLst>
                                    <p:cond delay="1000"/>
                                  </p:stCondLst>
                                  <p:iterate type="wd">
                                    <p:tmPct val="10000"/>
                                  </p:iterate>
                                  <p:childTnLst>
                                    <p:set>
                                      <p:cBhvr>
                                        <p:cTn id="64" dur="1" fill="hold">
                                          <p:stCondLst>
                                            <p:cond delay="0"/>
                                          </p:stCondLst>
                                        </p:cTn>
                                        <p:tgtEl>
                                          <p:spTgt spid="9">
                                            <p:txEl>
                                              <p:pRg st="2" end="2"/>
                                            </p:txEl>
                                          </p:spTgt>
                                        </p:tgtEl>
                                        <p:attrNameLst>
                                          <p:attrName>style.visibility</p:attrName>
                                        </p:attrNameLst>
                                      </p:cBhvr>
                                      <p:to>
                                        <p:strVal val="visible"/>
                                      </p:to>
                                    </p:set>
                                    <p:anim calcmode="lin" valueType="num">
                                      <p:cBhvr>
                                        <p:cTn id="65" dur="1000" fill="hold"/>
                                        <p:tgtEl>
                                          <p:spTgt spid="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1000" fill="hold"/>
                                        <p:tgtEl>
                                          <p:spTgt spid="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1000" fill="hold"/>
                                        <p:tgtEl>
                                          <p:spTgt spid="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1000" fill="hold"/>
                                        <p:tgtEl>
                                          <p:spTgt spid="9">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2" end="2"/>
                                            </p:txEl>
                                          </p:spTgt>
                                        </p:tgtEl>
                                        <p:attrNameLst>
                                          <p:attrName>ppt_c</p:attrName>
                                        </p:attrNameLst>
                                      </p:cBhvr>
                                      <p:to>
                                        <a:schemeClr val="hlink"/>
                                      </p:to>
                                    </p:animClr>
                                  </p:subTnLst>
                                </p:cTn>
                              </p:par>
                            </p:childTnLst>
                          </p:cTn>
                        </p:par>
                        <p:par>
                          <p:cTn id="69" fill="hold">
                            <p:stCondLst>
                              <p:cond delay="14600"/>
                            </p:stCondLst>
                            <p:childTnLst>
                              <p:par>
                                <p:cTn id="70" presetID="39" presetClass="entr" presetSubtype="0" accel="100000" fill="hold" grpId="0" nodeType="afterEffect">
                                  <p:stCondLst>
                                    <p:cond delay="1000"/>
                                  </p:stCondLst>
                                  <p:iterate type="wd">
                                    <p:tmPct val="10000"/>
                                  </p:iterate>
                                  <p:childTnLst>
                                    <p:set>
                                      <p:cBhvr>
                                        <p:cTn id="71" dur="1" fill="hold">
                                          <p:stCondLst>
                                            <p:cond delay="0"/>
                                          </p:stCondLst>
                                        </p:cTn>
                                        <p:tgtEl>
                                          <p:spTgt spid="9">
                                            <p:txEl>
                                              <p:pRg st="3" end="3"/>
                                            </p:txEl>
                                          </p:spTgt>
                                        </p:tgtEl>
                                        <p:attrNameLst>
                                          <p:attrName>style.visibility</p:attrName>
                                        </p:attrNameLst>
                                      </p:cBhvr>
                                      <p:to>
                                        <p:strVal val="visible"/>
                                      </p:to>
                                    </p:set>
                                    <p:anim calcmode="lin" valueType="num">
                                      <p:cBhvr>
                                        <p:cTn id="72" dur="1000" fill="hold"/>
                                        <p:tgtEl>
                                          <p:spTgt spid="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3" dur="1000" fill="hold"/>
                                        <p:tgtEl>
                                          <p:spTgt spid="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4" dur="1000" fill="hold"/>
                                        <p:tgtEl>
                                          <p:spTgt spid="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75" dur="1000" fill="hold"/>
                                        <p:tgtEl>
                                          <p:spTgt spid="9">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3" end="3"/>
                                            </p:txEl>
                                          </p:spTgt>
                                        </p:tgtEl>
                                        <p:attrNameLst>
                                          <p:attrName>ppt_c</p:attrName>
                                        </p:attrNameLst>
                                      </p:cBhvr>
                                      <p:to>
                                        <a:schemeClr val="hlink"/>
                                      </p:to>
                                    </p:animClr>
                                  </p:subTnLst>
                                </p:cTn>
                              </p:par>
                            </p:childTnLst>
                          </p:cTn>
                        </p:par>
                        <p:par>
                          <p:cTn id="76" fill="hold">
                            <p:stCondLst>
                              <p:cond delay="18400"/>
                            </p:stCondLst>
                            <p:childTnLst>
                              <p:par>
                                <p:cTn id="77" presetID="39" presetClass="entr" presetSubtype="0" accel="100000" fill="hold" grpId="0" nodeType="afterEffect">
                                  <p:stCondLst>
                                    <p:cond delay="1000"/>
                                  </p:stCondLst>
                                  <p:iterate type="wd">
                                    <p:tmPct val="10000"/>
                                  </p:iterate>
                                  <p:childTnLst>
                                    <p:set>
                                      <p:cBhvr>
                                        <p:cTn id="78" dur="1" fill="hold">
                                          <p:stCondLst>
                                            <p:cond delay="0"/>
                                          </p:stCondLst>
                                        </p:cTn>
                                        <p:tgtEl>
                                          <p:spTgt spid="9">
                                            <p:txEl>
                                              <p:pRg st="4" end="4"/>
                                            </p:txEl>
                                          </p:spTgt>
                                        </p:tgtEl>
                                        <p:attrNameLst>
                                          <p:attrName>style.visibility</p:attrName>
                                        </p:attrNameLst>
                                      </p:cBhvr>
                                      <p:to>
                                        <p:strVal val="visible"/>
                                      </p:to>
                                    </p:set>
                                    <p:anim calcmode="lin" valueType="num">
                                      <p:cBhvr>
                                        <p:cTn id="79" dur="1000" fill="hold"/>
                                        <p:tgtEl>
                                          <p:spTgt spid="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1000" fill="hold"/>
                                        <p:tgtEl>
                                          <p:spTgt spid="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1000" fill="hold"/>
                                        <p:tgtEl>
                                          <p:spTgt spid="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10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par>
                          <p:cTn id="83" fill="hold">
                            <p:stCondLst>
                              <p:cond delay="20700"/>
                            </p:stCondLst>
                            <p:childTnLst>
                              <p:par>
                                <p:cTn id="84" presetID="53" presetClass="exit" presetSubtype="0" fill="hold" grpId="1" nodeType="afterEffect">
                                  <p:stCondLst>
                                    <p:cond delay="2500"/>
                                  </p:stCondLst>
                                  <p:iterate type="wd">
                                    <p:tmPct val="0"/>
                                  </p:iterate>
                                  <p:childTnLst>
                                    <p:anim calcmode="lin" valueType="num">
                                      <p:cBhvr>
                                        <p:cTn id="85" dur="2000"/>
                                        <p:tgtEl>
                                          <p:spTgt spid="9">
                                            <p:txEl>
                                              <p:pRg st="0" end="0"/>
                                            </p:txEl>
                                          </p:spTgt>
                                        </p:tgtEl>
                                        <p:attrNameLst>
                                          <p:attrName>ppt_w</p:attrName>
                                        </p:attrNameLst>
                                      </p:cBhvr>
                                      <p:tavLst>
                                        <p:tav tm="0">
                                          <p:val>
                                            <p:strVal val="ppt_w"/>
                                          </p:val>
                                        </p:tav>
                                        <p:tav tm="100000">
                                          <p:val>
                                            <p:fltVal val="0"/>
                                          </p:val>
                                        </p:tav>
                                      </p:tavLst>
                                    </p:anim>
                                    <p:anim calcmode="lin" valueType="num">
                                      <p:cBhvr>
                                        <p:cTn id="86" dur="2000"/>
                                        <p:tgtEl>
                                          <p:spTgt spid="9">
                                            <p:txEl>
                                              <p:pRg st="0" end="0"/>
                                            </p:txEl>
                                          </p:spTgt>
                                        </p:tgtEl>
                                        <p:attrNameLst>
                                          <p:attrName>ppt_h</p:attrName>
                                        </p:attrNameLst>
                                      </p:cBhvr>
                                      <p:tavLst>
                                        <p:tav tm="0">
                                          <p:val>
                                            <p:strVal val="ppt_h"/>
                                          </p:val>
                                        </p:tav>
                                        <p:tav tm="100000">
                                          <p:val>
                                            <p:fltVal val="0"/>
                                          </p:val>
                                        </p:tav>
                                      </p:tavLst>
                                    </p:anim>
                                    <p:animEffect transition="out" filter="fade">
                                      <p:cBhvr>
                                        <p:cTn id="87" dur="2000"/>
                                        <p:tgtEl>
                                          <p:spTgt spid="9">
                                            <p:txEl>
                                              <p:pRg st="0" end="0"/>
                                            </p:txEl>
                                          </p:spTgt>
                                        </p:tgtEl>
                                      </p:cBhvr>
                                    </p:animEffect>
                                    <p:set>
                                      <p:cBhvr>
                                        <p:cTn id="88" dur="1" fill="hold">
                                          <p:stCondLst>
                                            <p:cond delay="1999"/>
                                          </p:stCondLst>
                                        </p:cTn>
                                        <p:tgtEl>
                                          <p:spTgt spid="9">
                                            <p:txEl>
                                              <p:pRg st="0" end="0"/>
                                            </p:txEl>
                                          </p:spTgt>
                                        </p:tgtEl>
                                        <p:attrNameLst>
                                          <p:attrName>style.visibility</p:attrName>
                                        </p:attrNameLst>
                                      </p:cBhvr>
                                      <p:to>
                                        <p:strVal val="hidden"/>
                                      </p:to>
                                    </p:set>
                                  </p:childTnLst>
                                </p:cTn>
                              </p:par>
                              <p:par>
                                <p:cTn id="89" presetID="53" presetClass="exit" presetSubtype="0" fill="hold" grpId="1" nodeType="withEffect">
                                  <p:stCondLst>
                                    <p:cond delay="2500"/>
                                  </p:stCondLst>
                                  <p:iterate type="wd">
                                    <p:tmPct val="0"/>
                                  </p:iterate>
                                  <p:childTnLst>
                                    <p:anim calcmode="lin" valueType="num">
                                      <p:cBhvr>
                                        <p:cTn id="90" dur="2000"/>
                                        <p:tgtEl>
                                          <p:spTgt spid="9">
                                            <p:txEl>
                                              <p:pRg st="1" end="1"/>
                                            </p:txEl>
                                          </p:spTgt>
                                        </p:tgtEl>
                                        <p:attrNameLst>
                                          <p:attrName>ppt_w</p:attrName>
                                        </p:attrNameLst>
                                      </p:cBhvr>
                                      <p:tavLst>
                                        <p:tav tm="0">
                                          <p:val>
                                            <p:strVal val="ppt_w"/>
                                          </p:val>
                                        </p:tav>
                                        <p:tav tm="100000">
                                          <p:val>
                                            <p:fltVal val="0"/>
                                          </p:val>
                                        </p:tav>
                                      </p:tavLst>
                                    </p:anim>
                                    <p:anim calcmode="lin" valueType="num">
                                      <p:cBhvr>
                                        <p:cTn id="91" dur="2000"/>
                                        <p:tgtEl>
                                          <p:spTgt spid="9">
                                            <p:txEl>
                                              <p:pRg st="1" end="1"/>
                                            </p:txEl>
                                          </p:spTgt>
                                        </p:tgtEl>
                                        <p:attrNameLst>
                                          <p:attrName>ppt_h</p:attrName>
                                        </p:attrNameLst>
                                      </p:cBhvr>
                                      <p:tavLst>
                                        <p:tav tm="0">
                                          <p:val>
                                            <p:strVal val="ppt_h"/>
                                          </p:val>
                                        </p:tav>
                                        <p:tav tm="100000">
                                          <p:val>
                                            <p:fltVal val="0"/>
                                          </p:val>
                                        </p:tav>
                                      </p:tavLst>
                                    </p:anim>
                                    <p:animEffect transition="out" filter="fade">
                                      <p:cBhvr>
                                        <p:cTn id="92" dur="2000"/>
                                        <p:tgtEl>
                                          <p:spTgt spid="9">
                                            <p:txEl>
                                              <p:pRg st="1" end="1"/>
                                            </p:txEl>
                                          </p:spTgt>
                                        </p:tgtEl>
                                      </p:cBhvr>
                                    </p:animEffect>
                                    <p:set>
                                      <p:cBhvr>
                                        <p:cTn id="93" dur="1" fill="hold">
                                          <p:stCondLst>
                                            <p:cond delay="1999"/>
                                          </p:stCondLst>
                                        </p:cTn>
                                        <p:tgtEl>
                                          <p:spTgt spid="9">
                                            <p:txEl>
                                              <p:pRg st="1" end="1"/>
                                            </p:txEl>
                                          </p:spTgt>
                                        </p:tgtEl>
                                        <p:attrNameLst>
                                          <p:attrName>style.visibility</p:attrName>
                                        </p:attrNameLst>
                                      </p:cBhvr>
                                      <p:to>
                                        <p:strVal val="hidden"/>
                                      </p:to>
                                    </p:set>
                                  </p:childTnLst>
                                </p:cTn>
                              </p:par>
                              <p:par>
                                <p:cTn id="94" presetID="53" presetClass="exit" presetSubtype="0" fill="hold" grpId="1" nodeType="withEffect">
                                  <p:stCondLst>
                                    <p:cond delay="2500"/>
                                  </p:stCondLst>
                                  <p:iterate type="wd">
                                    <p:tmPct val="0"/>
                                  </p:iterate>
                                  <p:childTnLst>
                                    <p:anim calcmode="lin" valueType="num">
                                      <p:cBhvr>
                                        <p:cTn id="95" dur="2000"/>
                                        <p:tgtEl>
                                          <p:spTgt spid="9">
                                            <p:txEl>
                                              <p:pRg st="2" end="2"/>
                                            </p:txEl>
                                          </p:spTgt>
                                        </p:tgtEl>
                                        <p:attrNameLst>
                                          <p:attrName>ppt_w</p:attrName>
                                        </p:attrNameLst>
                                      </p:cBhvr>
                                      <p:tavLst>
                                        <p:tav tm="0">
                                          <p:val>
                                            <p:strVal val="ppt_w"/>
                                          </p:val>
                                        </p:tav>
                                        <p:tav tm="100000">
                                          <p:val>
                                            <p:fltVal val="0"/>
                                          </p:val>
                                        </p:tav>
                                      </p:tavLst>
                                    </p:anim>
                                    <p:anim calcmode="lin" valueType="num">
                                      <p:cBhvr>
                                        <p:cTn id="96" dur="2000"/>
                                        <p:tgtEl>
                                          <p:spTgt spid="9">
                                            <p:txEl>
                                              <p:pRg st="2" end="2"/>
                                            </p:txEl>
                                          </p:spTgt>
                                        </p:tgtEl>
                                        <p:attrNameLst>
                                          <p:attrName>ppt_h</p:attrName>
                                        </p:attrNameLst>
                                      </p:cBhvr>
                                      <p:tavLst>
                                        <p:tav tm="0">
                                          <p:val>
                                            <p:strVal val="ppt_h"/>
                                          </p:val>
                                        </p:tav>
                                        <p:tav tm="100000">
                                          <p:val>
                                            <p:fltVal val="0"/>
                                          </p:val>
                                        </p:tav>
                                      </p:tavLst>
                                    </p:anim>
                                    <p:animEffect transition="out" filter="fade">
                                      <p:cBhvr>
                                        <p:cTn id="97" dur="2000"/>
                                        <p:tgtEl>
                                          <p:spTgt spid="9">
                                            <p:txEl>
                                              <p:pRg st="2" end="2"/>
                                            </p:txEl>
                                          </p:spTgt>
                                        </p:tgtEl>
                                      </p:cBhvr>
                                    </p:animEffect>
                                    <p:set>
                                      <p:cBhvr>
                                        <p:cTn id="98" dur="1" fill="hold">
                                          <p:stCondLst>
                                            <p:cond delay="1999"/>
                                          </p:stCondLst>
                                        </p:cTn>
                                        <p:tgtEl>
                                          <p:spTgt spid="9">
                                            <p:txEl>
                                              <p:pRg st="2" end="2"/>
                                            </p:txEl>
                                          </p:spTgt>
                                        </p:tgtEl>
                                        <p:attrNameLst>
                                          <p:attrName>style.visibility</p:attrName>
                                        </p:attrNameLst>
                                      </p:cBhvr>
                                      <p:to>
                                        <p:strVal val="hidden"/>
                                      </p:to>
                                    </p:set>
                                  </p:childTnLst>
                                </p:cTn>
                              </p:par>
                              <p:par>
                                <p:cTn id="99" presetID="53" presetClass="exit" presetSubtype="0" fill="hold" grpId="1" nodeType="withEffect">
                                  <p:stCondLst>
                                    <p:cond delay="2500"/>
                                  </p:stCondLst>
                                  <p:iterate type="wd">
                                    <p:tmPct val="0"/>
                                  </p:iterate>
                                  <p:childTnLst>
                                    <p:anim calcmode="lin" valueType="num">
                                      <p:cBhvr>
                                        <p:cTn id="100" dur="2000"/>
                                        <p:tgtEl>
                                          <p:spTgt spid="9">
                                            <p:txEl>
                                              <p:pRg st="3" end="3"/>
                                            </p:txEl>
                                          </p:spTgt>
                                        </p:tgtEl>
                                        <p:attrNameLst>
                                          <p:attrName>ppt_w</p:attrName>
                                        </p:attrNameLst>
                                      </p:cBhvr>
                                      <p:tavLst>
                                        <p:tav tm="0">
                                          <p:val>
                                            <p:strVal val="ppt_w"/>
                                          </p:val>
                                        </p:tav>
                                        <p:tav tm="100000">
                                          <p:val>
                                            <p:fltVal val="0"/>
                                          </p:val>
                                        </p:tav>
                                      </p:tavLst>
                                    </p:anim>
                                    <p:anim calcmode="lin" valueType="num">
                                      <p:cBhvr>
                                        <p:cTn id="101" dur="2000"/>
                                        <p:tgtEl>
                                          <p:spTgt spid="9">
                                            <p:txEl>
                                              <p:pRg st="3" end="3"/>
                                            </p:txEl>
                                          </p:spTgt>
                                        </p:tgtEl>
                                        <p:attrNameLst>
                                          <p:attrName>ppt_h</p:attrName>
                                        </p:attrNameLst>
                                      </p:cBhvr>
                                      <p:tavLst>
                                        <p:tav tm="0">
                                          <p:val>
                                            <p:strVal val="ppt_h"/>
                                          </p:val>
                                        </p:tav>
                                        <p:tav tm="100000">
                                          <p:val>
                                            <p:fltVal val="0"/>
                                          </p:val>
                                        </p:tav>
                                      </p:tavLst>
                                    </p:anim>
                                    <p:animEffect transition="out" filter="fade">
                                      <p:cBhvr>
                                        <p:cTn id="102" dur="2000"/>
                                        <p:tgtEl>
                                          <p:spTgt spid="9">
                                            <p:txEl>
                                              <p:pRg st="3" end="3"/>
                                            </p:txEl>
                                          </p:spTgt>
                                        </p:tgtEl>
                                      </p:cBhvr>
                                    </p:animEffect>
                                    <p:set>
                                      <p:cBhvr>
                                        <p:cTn id="103" dur="1" fill="hold">
                                          <p:stCondLst>
                                            <p:cond delay="1999"/>
                                          </p:stCondLst>
                                        </p:cTn>
                                        <p:tgtEl>
                                          <p:spTgt spid="9">
                                            <p:txEl>
                                              <p:pRg st="3" end="3"/>
                                            </p:txEl>
                                          </p:spTgt>
                                        </p:tgtEl>
                                        <p:attrNameLst>
                                          <p:attrName>style.visibility</p:attrName>
                                        </p:attrNameLst>
                                      </p:cBhvr>
                                      <p:to>
                                        <p:strVal val="hidden"/>
                                      </p:to>
                                    </p:set>
                                  </p:childTnLst>
                                </p:cTn>
                              </p:par>
                              <p:par>
                                <p:cTn id="104" presetID="53" presetClass="exit" presetSubtype="0" fill="hold" grpId="1" nodeType="withEffect">
                                  <p:stCondLst>
                                    <p:cond delay="2500"/>
                                  </p:stCondLst>
                                  <p:iterate type="wd">
                                    <p:tmPct val="0"/>
                                  </p:iterate>
                                  <p:childTnLst>
                                    <p:anim calcmode="lin" valueType="num">
                                      <p:cBhvr>
                                        <p:cTn id="105" dur="2000"/>
                                        <p:tgtEl>
                                          <p:spTgt spid="9">
                                            <p:txEl>
                                              <p:pRg st="4" end="4"/>
                                            </p:txEl>
                                          </p:spTgt>
                                        </p:tgtEl>
                                        <p:attrNameLst>
                                          <p:attrName>ppt_w</p:attrName>
                                        </p:attrNameLst>
                                      </p:cBhvr>
                                      <p:tavLst>
                                        <p:tav tm="0">
                                          <p:val>
                                            <p:strVal val="ppt_w"/>
                                          </p:val>
                                        </p:tav>
                                        <p:tav tm="100000">
                                          <p:val>
                                            <p:fltVal val="0"/>
                                          </p:val>
                                        </p:tav>
                                      </p:tavLst>
                                    </p:anim>
                                    <p:anim calcmode="lin" valueType="num">
                                      <p:cBhvr>
                                        <p:cTn id="106" dur="2000"/>
                                        <p:tgtEl>
                                          <p:spTgt spid="9">
                                            <p:txEl>
                                              <p:pRg st="4" end="4"/>
                                            </p:txEl>
                                          </p:spTgt>
                                        </p:tgtEl>
                                        <p:attrNameLst>
                                          <p:attrName>ppt_h</p:attrName>
                                        </p:attrNameLst>
                                      </p:cBhvr>
                                      <p:tavLst>
                                        <p:tav tm="0">
                                          <p:val>
                                            <p:strVal val="ppt_h"/>
                                          </p:val>
                                        </p:tav>
                                        <p:tav tm="100000">
                                          <p:val>
                                            <p:fltVal val="0"/>
                                          </p:val>
                                        </p:tav>
                                      </p:tavLst>
                                    </p:anim>
                                    <p:animEffect transition="out" filter="fade">
                                      <p:cBhvr>
                                        <p:cTn id="107" dur="2000"/>
                                        <p:tgtEl>
                                          <p:spTgt spid="9">
                                            <p:txEl>
                                              <p:pRg st="4" end="4"/>
                                            </p:txEl>
                                          </p:spTgt>
                                        </p:tgtEl>
                                      </p:cBhvr>
                                    </p:animEffect>
                                    <p:set>
                                      <p:cBhvr>
                                        <p:cTn id="108" dur="1" fill="hold">
                                          <p:stCondLst>
                                            <p:cond delay="1999"/>
                                          </p:stCondLst>
                                        </p:cTn>
                                        <p:tgtEl>
                                          <p:spTgt spid="9">
                                            <p:txEl>
                                              <p:pRg st="4" end="4"/>
                                            </p:txEl>
                                          </p:spTgt>
                                        </p:tgtEl>
                                        <p:attrNameLst>
                                          <p:attrName>style.visibility</p:attrName>
                                        </p:attrNameLst>
                                      </p:cBhvr>
                                      <p:to>
                                        <p:strVal val="hidden"/>
                                      </p:to>
                                    </p:set>
                                  </p:childTnLst>
                                </p:cTn>
                              </p:par>
                              <p:par>
                                <p:cTn id="109" presetID="15" presetClass="entr" presetSubtype="0" fill="hold" nodeType="withEffect">
                                  <p:stCondLst>
                                    <p:cond delay="2500"/>
                                  </p:stCondLst>
                                  <p:childTnLst>
                                    <p:set>
                                      <p:cBhvr>
                                        <p:cTn id="110" dur="1" fill="hold">
                                          <p:stCondLst>
                                            <p:cond delay="0"/>
                                          </p:stCondLst>
                                        </p:cTn>
                                        <p:tgtEl>
                                          <p:spTgt spid="1026"/>
                                        </p:tgtEl>
                                        <p:attrNameLst>
                                          <p:attrName>style.visibility</p:attrName>
                                        </p:attrNameLst>
                                      </p:cBhvr>
                                      <p:to>
                                        <p:strVal val="visible"/>
                                      </p:to>
                                    </p:set>
                                    <p:anim calcmode="lin" valueType="num">
                                      <p:cBhvr>
                                        <p:cTn id="111" dur="1000" fill="hold"/>
                                        <p:tgtEl>
                                          <p:spTgt spid="1026"/>
                                        </p:tgtEl>
                                        <p:attrNameLst>
                                          <p:attrName>ppt_w</p:attrName>
                                        </p:attrNameLst>
                                      </p:cBhvr>
                                      <p:tavLst>
                                        <p:tav tm="0">
                                          <p:val>
                                            <p:fltVal val="0"/>
                                          </p:val>
                                        </p:tav>
                                        <p:tav tm="100000">
                                          <p:val>
                                            <p:strVal val="#ppt_w"/>
                                          </p:val>
                                        </p:tav>
                                      </p:tavLst>
                                    </p:anim>
                                    <p:anim calcmode="lin" valueType="num">
                                      <p:cBhvr>
                                        <p:cTn id="112" dur="1000" fill="hold"/>
                                        <p:tgtEl>
                                          <p:spTgt spid="1026"/>
                                        </p:tgtEl>
                                        <p:attrNameLst>
                                          <p:attrName>ppt_h</p:attrName>
                                        </p:attrNameLst>
                                      </p:cBhvr>
                                      <p:tavLst>
                                        <p:tav tm="0">
                                          <p:val>
                                            <p:fltVal val="0"/>
                                          </p:val>
                                        </p:tav>
                                        <p:tav tm="100000">
                                          <p:val>
                                            <p:strVal val="#ppt_h"/>
                                          </p:val>
                                        </p:tav>
                                      </p:tavLst>
                                    </p:anim>
                                    <p:anim calcmode="lin" valueType="num">
                                      <p:cBhvr>
                                        <p:cTn id="113"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114" dur="1000" fill="hold"/>
                                        <p:tgtEl>
                                          <p:spTgt spid="1026"/>
                                        </p:tgtEl>
                                        <p:attrNameLst>
                                          <p:attrName>ppt_y</p:attrName>
                                        </p:attrNameLst>
                                      </p:cBhvr>
                                      <p:tavLst>
                                        <p:tav tm="0" fmla="#ppt_y+(sin(-2*pi*(1-$))*-#ppt_x+cos(-2*pi*(1-$))*(1-#ppt_y))*(1-$)">
                                          <p:val>
                                            <p:fltVal val="0"/>
                                          </p:val>
                                        </p:tav>
                                        <p:tav tm="100000">
                                          <p:val>
                                            <p:fltVal val="1"/>
                                          </p:val>
                                        </p:tav>
                                      </p:tavLst>
                                    </p:anim>
                                  </p:childTnLst>
                                </p:cTn>
                              </p:par>
                              <p:par>
                                <p:cTn id="115" presetID="10" presetClass="exit" presetSubtype="0" fill="hold" nodeType="withEffect">
                                  <p:stCondLst>
                                    <p:cond delay="2500"/>
                                  </p:stCondLst>
                                  <p:childTnLst>
                                    <p:animEffect transition="out" filter="fade">
                                      <p:cBhvr>
                                        <p:cTn id="116" dur="2000"/>
                                        <p:tgtEl>
                                          <p:spTgt spid="1027"/>
                                        </p:tgtEl>
                                      </p:cBhvr>
                                    </p:animEffect>
                                    <p:set>
                                      <p:cBhvr>
                                        <p:cTn id="117" dur="1" fill="hold">
                                          <p:stCondLst>
                                            <p:cond delay="1999"/>
                                          </p:stCondLst>
                                        </p:cTn>
                                        <p:tgtEl>
                                          <p:spTgt spid="1027"/>
                                        </p:tgtEl>
                                        <p:attrNameLst>
                                          <p:attrName>style.visibility</p:attrName>
                                        </p:attrNameLst>
                                      </p:cBhvr>
                                      <p:to>
                                        <p:strVal val="hidden"/>
                                      </p:to>
                                    </p:set>
                                  </p:childTnLst>
                                </p:cTn>
                              </p:par>
                            </p:childTnLst>
                          </p:cTn>
                        </p:par>
                        <p:par>
                          <p:cTn id="118" fill="hold">
                            <p:stCondLst>
                              <p:cond delay="25200"/>
                            </p:stCondLst>
                            <p:childTnLst>
                              <p:par>
                                <p:cTn id="119" presetID="39" presetClass="entr" presetSubtype="0" accel="100000" fill="hold" grpId="0" nodeType="afterEffect">
                                  <p:stCondLst>
                                    <p:cond delay="500"/>
                                  </p:stCondLst>
                                  <p:iterate type="lt">
                                    <p:tmPct val="10000"/>
                                  </p:iterate>
                                  <p:childTnLst>
                                    <p:set>
                                      <p:cBhvr>
                                        <p:cTn id="120" dur="1" fill="hold">
                                          <p:stCondLst>
                                            <p:cond delay="0"/>
                                          </p:stCondLst>
                                        </p:cTn>
                                        <p:tgtEl>
                                          <p:spTgt spid="10">
                                            <p:txEl>
                                              <p:pRg st="0" end="0"/>
                                            </p:txEl>
                                          </p:spTgt>
                                        </p:tgtEl>
                                        <p:attrNameLst>
                                          <p:attrName>style.visibility</p:attrName>
                                        </p:attrNameLst>
                                      </p:cBhvr>
                                      <p:to>
                                        <p:strVal val="visible"/>
                                      </p:to>
                                    </p:set>
                                    <p:anim calcmode="lin" valueType="num">
                                      <p:cBhvr>
                                        <p:cTn id="121" dur="1000" fill="hold"/>
                                        <p:tgtEl>
                                          <p:spTgt spid="10">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2" dur="1000" fill="hold"/>
                                        <p:tgtEl>
                                          <p:spTgt spid="10">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23" dur="1000" fill="hold"/>
                                        <p:tgtEl>
                                          <p:spTgt spid="10">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24" dur="10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125" fill="hold">
                            <p:stCondLst>
                              <p:cond delay="28400"/>
                            </p:stCondLst>
                            <p:childTnLst>
                              <p:par>
                                <p:cTn id="126" presetID="39" presetClass="entr" presetSubtype="0" accel="100000" fill="hold" grpId="0" nodeType="afterEffect">
                                  <p:stCondLst>
                                    <p:cond delay="500"/>
                                  </p:stCondLst>
                                  <p:iterate type="lt">
                                    <p:tmPct val="10000"/>
                                  </p:iterate>
                                  <p:childTnLst>
                                    <p:set>
                                      <p:cBhvr>
                                        <p:cTn id="127" dur="1" fill="hold">
                                          <p:stCondLst>
                                            <p:cond delay="0"/>
                                          </p:stCondLst>
                                        </p:cTn>
                                        <p:tgtEl>
                                          <p:spTgt spid="10">
                                            <p:txEl>
                                              <p:pRg st="1" end="1"/>
                                            </p:txEl>
                                          </p:spTgt>
                                        </p:tgtEl>
                                        <p:attrNameLst>
                                          <p:attrName>style.visibility</p:attrName>
                                        </p:attrNameLst>
                                      </p:cBhvr>
                                      <p:to>
                                        <p:strVal val="visible"/>
                                      </p:to>
                                    </p:set>
                                    <p:anim calcmode="lin" valueType="num">
                                      <p:cBhvr>
                                        <p:cTn id="128" dur="1000" fill="hold"/>
                                        <p:tgtEl>
                                          <p:spTgt spid="10">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9" dur="1000" fill="hold"/>
                                        <p:tgtEl>
                                          <p:spTgt spid="10">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0" dur="1000" fill="hold"/>
                                        <p:tgtEl>
                                          <p:spTgt spid="10">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1" dur="1000" fill="hold"/>
                                        <p:tgtEl>
                                          <p:spTgt spid="10">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1" end="1"/>
                                            </p:txEl>
                                          </p:spTgt>
                                        </p:tgtEl>
                                        <p:attrNameLst>
                                          <p:attrName>ppt_c</p:attrName>
                                        </p:attrNameLst>
                                      </p:cBhvr>
                                      <p:to>
                                        <a:srgbClr val="008000"/>
                                      </p:to>
                                    </p:animClr>
                                  </p:subTnLst>
                                </p:cTn>
                              </p:par>
                            </p:childTnLst>
                          </p:cTn>
                        </p:par>
                        <p:par>
                          <p:cTn id="132" fill="hold">
                            <p:stCondLst>
                              <p:cond delay="31600"/>
                            </p:stCondLst>
                            <p:childTnLst>
                              <p:par>
                                <p:cTn id="133" presetID="39" presetClass="entr" presetSubtype="0" accel="100000" fill="hold" grpId="0" nodeType="afterEffect">
                                  <p:stCondLst>
                                    <p:cond delay="500"/>
                                  </p:stCondLst>
                                  <p:iterate type="lt">
                                    <p:tmPct val="10000"/>
                                  </p:iterate>
                                  <p:childTnLst>
                                    <p:set>
                                      <p:cBhvr>
                                        <p:cTn id="134" dur="1" fill="hold">
                                          <p:stCondLst>
                                            <p:cond delay="0"/>
                                          </p:stCondLst>
                                        </p:cTn>
                                        <p:tgtEl>
                                          <p:spTgt spid="10">
                                            <p:txEl>
                                              <p:pRg st="2" end="2"/>
                                            </p:txEl>
                                          </p:spTgt>
                                        </p:tgtEl>
                                        <p:attrNameLst>
                                          <p:attrName>style.visibility</p:attrName>
                                        </p:attrNameLst>
                                      </p:cBhvr>
                                      <p:to>
                                        <p:strVal val="visible"/>
                                      </p:to>
                                    </p:set>
                                    <p:anim calcmode="lin" valueType="num">
                                      <p:cBhvr>
                                        <p:cTn id="135" dur="1000" fill="hold"/>
                                        <p:tgtEl>
                                          <p:spTgt spid="10">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6" dur="1000" fill="hold"/>
                                        <p:tgtEl>
                                          <p:spTgt spid="10">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7" dur="1000" fill="hold"/>
                                        <p:tgtEl>
                                          <p:spTgt spid="10">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8" dur="1000" fill="hold"/>
                                        <p:tgtEl>
                                          <p:spTgt spid="10">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2" end="2"/>
                                            </p:txEl>
                                          </p:spTgt>
                                        </p:tgtEl>
                                        <p:attrNameLst>
                                          <p:attrName>ppt_c</p:attrName>
                                        </p:attrNameLst>
                                      </p:cBhvr>
                                      <p:to>
                                        <a:srgbClr val="008000"/>
                                      </p:to>
                                    </p:animClr>
                                  </p:subTnLst>
                                </p:cTn>
                              </p:par>
                            </p:childTnLst>
                          </p:cTn>
                        </p:par>
                        <p:par>
                          <p:cTn id="139" fill="hold">
                            <p:stCondLst>
                              <p:cond delay="36900"/>
                            </p:stCondLst>
                            <p:childTnLst>
                              <p:par>
                                <p:cTn id="140" presetID="39" presetClass="entr" presetSubtype="0" accel="100000" fill="hold" grpId="0" nodeType="afterEffect">
                                  <p:stCondLst>
                                    <p:cond delay="500"/>
                                  </p:stCondLst>
                                  <p:iterate type="lt">
                                    <p:tmPct val="10000"/>
                                  </p:iterate>
                                  <p:childTnLst>
                                    <p:set>
                                      <p:cBhvr>
                                        <p:cTn id="141" dur="1" fill="hold">
                                          <p:stCondLst>
                                            <p:cond delay="0"/>
                                          </p:stCondLst>
                                        </p:cTn>
                                        <p:tgtEl>
                                          <p:spTgt spid="10">
                                            <p:txEl>
                                              <p:pRg st="3" end="3"/>
                                            </p:txEl>
                                          </p:spTgt>
                                        </p:tgtEl>
                                        <p:attrNameLst>
                                          <p:attrName>style.visibility</p:attrName>
                                        </p:attrNameLst>
                                      </p:cBhvr>
                                      <p:to>
                                        <p:strVal val="visible"/>
                                      </p:to>
                                    </p:set>
                                    <p:anim calcmode="lin" valueType="num">
                                      <p:cBhvr>
                                        <p:cTn id="142" dur="1000" fill="hold"/>
                                        <p:tgtEl>
                                          <p:spTgt spid="10">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3" dur="1000" fill="hold"/>
                                        <p:tgtEl>
                                          <p:spTgt spid="10">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4" dur="1000" fill="hold"/>
                                        <p:tgtEl>
                                          <p:spTgt spid="10">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5" dur="1000" fill="hold"/>
                                        <p:tgtEl>
                                          <p:spTgt spid="10">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3" end="3"/>
                                            </p:txEl>
                                          </p:spTgt>
                                        </p:tgtEl>
                                        <p:attrNameLst>
                                          <p:attrName>ppt_c</p:attrName>
                                        </p:attrNameLst>
                                      </p:cBhvr>
                                      <p:to>
                                        <a:srgbClr val="008000"/>
                                      </p:to>
                                    </p:animClr>
                                  </p:subTnLst>
                                </p:cTn>
                              </p:par>
                            </p:childTnLst>
                          </p:cTn>
                        </p:par>
                        <p:par>
                          <p:cTn id="146" fill="hold">
                            <p:stCondLst>
                              <p:cond delay="42200"/>
                            </p:stCondLst>
                            <p:childTnLst>
                              <p:par>
                                <p:cTn id="147" presetID="39" presetClass="entr" presetSubtype="0" accel="100000" fill="hold" grpId="0" nodeType="afterEffect">
                                  <p:stCondLst>
                                    <p:cond delay="500"/>
                                  </p:stCondLst>
                                  <p:iterate type="lt">
                                    <p:tmPct val="10000"/>
                                  </p:iterate>
                                  <p:childTnLst>
                                    <p:set>
                                      <p:cBhvr>
                                        <p:cTn id="148" dur="1" fill="hold">
                                          <p:stCondLst>
                                            <p:cond delay="0"/>
                                          </p:stCondLst>
                                        </p:cTn>
                                        <p:tgtEl>
                                          <p:spTgt spid="10">
                                            <p:txEl>
                                              <p:pRg st="4" end="4"/>
                                            </p:txEl>
                                          </p:spTgt>
                                        </p:tgtEl>
                                        <p:attrNameLst>
                                          <p:attrName>style.visibility</p:attrName>
                                        </p:attrNameLst>
                                      </p:cBhvr>
                                      <p:to>
                                        <p:strVal val="visible"/>
                                      </p:to>
                                    </p:set>
                                    <p:anim calcmode="lin" valueType="num">
                                      <p:cBhvr>
                                        <p:cTn id="149" dur="1000" fill="hold"/>
                                        <p:tgtEl>
                                          <p:spTgt spid="10">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0" dur="1000" fill="hold"/>
                                        <p:tgtEl>
                                          <p:spTgt spid="10">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1" dur="1000" fill="hold"/>
                                        <p:tgtEl>
                                          <p:spTgt spid="10">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2" dur="1000" fill="hold"/>
                                        <p:tgtEl>
                                          <p:spTgt spid="10">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4" end="4"/>
                                            </p:txEl>
                                          </p:spTgt>
                                        </p:tgtEl>
                                        <p:attrNameLst>
                                          <p:attrName>ppt_c</p:attrName>
                                        </p:attrNameLst>
                                      </p:cBhvr>
                                      <p:to>
                                        <a:srgbClr val="008000"/>
                                      </p:to>
                                    </p:animClr>
                                  </p:subTnLst>
                                </p:cTn>
                              </p:par>
                            </p:childTnLst>
                          </p:cTn>
                        </p:par>
                        <p:par>
                          <p:cTn id="153" fill="hold">
                            <p:stCondLst>
                              <p:cond delay="46800"/>
                            </p:stCondLst>
                            <p:childTnLst>
                              <p:par>
                                <p:cTn id="154" presetID="39" presetClass="entr" presetSubtype="0" accel="100000" fill="hold" grpId="0" nodeType="afterEffect">
                                  <p:stCondLst>
                                    <p:cond delay="500"/>
                                  </p:stCondLst>
                                  <p:iterate type="lt">
                                    <p:tmPct val="10000"/>
                                  </p:iterate>
                                  <p:childTnLst>
                                    <p:set>
                                      <p:cBhvr>
                                        <p:cTn id="155" dur="1" fill="hold">
                                          <p:stCondLst>
                                            <p:cond delay="0"/>
                                          </p:stCondLst>
                                        </p:cTn>
                                        <p:tgtEl>
                                          <p:spTgt spid="10">
                                            <p:txEl>
                                              <p:pRg st="5" end="5"/>
                                            </p:txEl>
                                          </p:spTgt>
                                        </p:tgtEl>
                                        <p:attrNameLst>
                                          <p:attrName>style.visibility</p:attrName>
                                        </p:attrNameLst>
                                      </p:cBhvr>
                                      <p:to>
                                        <p:strVal val="visible"/>
                                      </p:to>
                                    </p:set>
                                    <p:anim calcmode="lin" valueType="num">
                                      <p:cBhvr>
                                        <p:cTn id="156" dur="1000" fill="hold"/>
                                        <p:tgtEl>
                                          <p:spTgt spid="10">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7" dur="1000" fill="hold"/>
                                        <p:tgtEl>
                                          <p:spTgt spid="10">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8" dur="1000" fill="hold"/>
                                        <p:tgtEl>
                                          <p:spTgt spid="10">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9" dur="1000" fill="hold"/>
                                        <p:tgtEl>
                                          <p:spTgt spid="10">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5" end="5"/>
                                            </p:txEl>
                                          </p:spTgt>
                                        </p:tgtEl>
                                        <p:attrNameLst>
                                          <p:attrName>ppt_c</p:attrName>
                                        </p:attrNameLst>
                                      </p:cBhvr>
                                      <p:to>
                                        <a:srgbClr val="008000"/>
                                      </p:to>
                                    </p:animClr>
                                  </p:subTnLst>
                                </p:cTn>
                              </p:par>
                            </p:childTnLst>
                          </p:cTn>
                        </p:par>
                        <p:par>
                          <p:cTn id="160" fill="hold">
                            <p:stCondLst>
                              <p:cond delay="56600"/>
                            </p:stCondLst>
                            <p:childTnLst>
                              <p:par>
                                <p:cTn id="161" presetID="39" presetClass="entr" presetSubtype="0" accel="100000" fill="hold" grpId="0" nodeType="afterEffect">
                                  <p:stCondLst>
                                    <p:cond delay="500"/>
                                  </p:stCondLst>
                                  <p:iterate type="lt">
                                    <p:tmPct val="10000"/>
                                  </p:iterate>
                                  <p:childTnLst>
                                    <p:set>
                                      <p:cBhvr>
                                        <p:cTn id="162" dur="1" fill="hold">
                                          <p:stCondLst>
                                            <p:cond delay="0"/>
                                          </p:stCondLst>
                                        </p:cTn>
                                        <p:tgtEl>
                                          <p:spTgt spid="10">
                                            <p:txEl>
                                              <p:pRg st="6" end="6"/>
                                            </p:txEl>
                                          </p:spTgt>
                                        </p:tgtEl>
                                        <p:attrNameLst>
                                          <p:attrName>style.visibility</p:attrName>
                                        </p:attrNameLst>
                                      </p:cBhvr>
                                      <p:to>
                                        <p:strVal val="visible"/>
                                      </p:to>
                                    </p:set>
                                    <p:anim calcmode="lin" valueType="num">
                                      <p:cBhvr>
                                        <p:cTn id="163" dur="1000" fill="hold"/>
                                        <p:tgtEl>
                                          <p:spTgt spid="10">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4" dur="1000" fill="hold"/>
                                        <p:tgtEl>
                                          <p:spTgt spid="10">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5" dur="1000" fill="hold"/>
                                        <p:tgtEl>
                                          <p:spTgt spid="10">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6" dur="1000" fill="hold"/>
                                        <p:tgtEl>
                                          <p:spTgt spid="10">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6" end="6"/>
                                            </p:txEl>
                                          </p:spTgt>
                                        </p:tgtEl>
                                        <p:attrNameLst>
                                          <p:attrName>ppt_c</p:attrName>
                                        </p:attrNameLst>
                                      </p:cBhvr>
                                      <p:to>
                                        <a:srgbClr val="008000"/>
                                      </p:to>
                                    </p:animClr>
                                  </p:subTnLst>
                                </p:cTn>
                              </p:par>
                            </p:childTnLst>
                          </p:cTn>
                        </p:par>
                        <p:par>
                          <p:cTn id="167" fill="hold">
                            <p:stCondLst>
                              <p:cond delay="62900"/>
                            </p:stCondLst>
                            <p:childTnLst>
                              <p:par>
                                <p:cTn id="168" presetID="53" presetClass="exit" presetSubtype="0" fill="hold" grpId="1" nodeType="afterEffect">
                                  <p:stCondLst>
                                    <p:cond delay="3000"/>
                                  </p:stCondLst>
                                  <p:iterate type="lt">
                                    <p:tmPct val="0"/>
                                  </p:iterate>
                                  <p:childTnLst>
                                    <p:anim calcmode="lin" valueType="num">
                                      <p:cBhvr>
                                        <p:cTn id="169" dur="1000"/>
                                        <p:tgtEl>
                                          <p:spTgt spid="10">
                                            <p:txEl>
                                              <p:pRg st="0" end="0"/>
                                            </p:txEl>
                                          </p:spTgt>
                                        </p:tgtEl>
                                        <p:attrNameLst>
                                          <p:attrName>ppt_w</p:attrName>
                                        </p:attrNameLst>
                                      </p:cBhvr>
                                      <p:tavLst>
                                        <p:tav tm="0">
                                          <p:val>
                                            <p:strVal val="ppt_w"/>
                                          </p:val>
                                        </p:tav>
                                        <p:tav tm="100000">
                                          <p:val>
                                            <p:fltVal val="0"/>
                                          </p:val>
                                        </p:tav>
                                      </p:tavLst>
                                    </p:anim>
                                    <p:anim calcmode="lin" valueType="num">
                                      <p:cBhvr>
                                        <p:cTn id="170" dur="1000"/>
                                        <p:tgtEl>
                                          <p:spTgt spid="10">
                                            <p:txEl>
                                              <p:pRg st="0" end="0"/>
                                            </p:txEl>
                                          </p:spTgt>
                                        </p:tgtEl>
                                        <p:attrNameLst>
                                          <p:attrName>ppt_h</p:attrName>
                                        </p:attrNameLst>
                                      </p:cBhvr>
                                      <p:tavLst>
                                        <p:tav tm="0">
                                          <p:val>
                                            <p:strVal val="ppt_h"/>
                                          </p:val>
                                        </p:tav>
                                        <p:tav tm="100000">
                                          <p:val>
                                            <p:fltVal val="0"/>
                                          </p:val>
                                        </p:tav>
                                      </p:tavLst>
                                    </p:anim>
                                    <p:animEffect transition="out" filter="fade">
                                      <p:cBhvr>
                                        <p:cTn id="171" dur="1000"/>
                                        <p:tgtEl>
                                          <p:spTgt spid="10">
                                            <p:txEl>
                                              <p:pRg st="0" end="0"/>
                                            </p:txEl>
                                          </p:spTgt>
                                        </p:tgtEl>
                                      </p:cBhvr>
                                    </p:animEffect>
                                    <p:set>
                                      <p:cBhvr>
                                        <p:cTn id="172" dur="1" fill="hold">
                                          <p:stCondLst>
                                            <p:cond delay="999"/>
                                          </p:stCondLst>
                                        </p:cTn>
                                        <p:tgtEl>
                                          <p:spTgt spid="10">
                                            <p:txEl>
                                              <p:pRg st="0" end="0"/>
                                            </p:txEl>
                                          </p:spTgt>
                                        </p:tgtEl>
                                        <p:attrNameLst>
                                          <p:attrName>style.visibility</p:attrName>
                                        </p:attrNameLst>
                                      </p:cBhvr>
                                      <p:to>
                                        <p:strVal val="hidden"/>
                                      </p:to>
                                    </p:set>
                                  </p:childTnLst>
                                </p:cTn>
                              </p:par>
                              <p:par>
                                <p:cTn id="173" presetID="53" presetClass="exit" presetSubtype="0" fill="hold" grpId="1" nodeType="withEffect">
                                  <p:stCondLst>
                                    <p:cond delay="3000"/>
                                  </p:stCondLst>
                                  <p:iterate type="lt">
                                    <p:tmPct val="0"/>
                                  </p:iterate>
                                  <p:childTnLst>
                                    <p:anim calcmode="lin" valueType="num">
                                      <p:cBhvr>
                                        <p:cTn id="174" dur="1000"/>
                                        <p:tgtEl>
                                          <p:spTgt spid="10">
                                            <p:txEl>
                                              <p:pRg st="1" end="1"/>
                                            </p:txEl>
                                          </p:spTgt>
                                        </p:tgtEl>
                                        <p:attrNameLst>
                                          <p:attrName>ppt_w</p:attrName>
                                        </p:attrNameLst>
                                      </p:cBhvr>
                                      <p:tavLst>
                                        <p:tav tm="0">
                                          <p:val>
                                            <p:strVal val="ppt_w"/>
                                          </p:val>
                                        </p:tav>
                                        <p:tav tm="100000">
                                          <p:val>
                                            <p:fltVal val="0"/>
                                          </p:val>
                                        </p:tav>
                                      </p:tavLst>
                                    </p:anim>
                                    <p:anim calcmode="lin" valueType="num">
                                      <p:cBhvr>
                                        <p:cTn id="175" dur="1000"/>
                                        <p:tgtEl>
                                          <p:spTgt spid="10">
                                            <p:txEl>
                                              <p:pRg st="1" end="1"/>
                                            </p:txEl>
                                          </p:spTgt>
                                        </p:tgtEl>
                                        <p:attrNameLst>
                                          <p:attrName>ppt_h</p:attrName>
                                        </p:attrNameLst>
                                      </p:cBhvr>
                                      <p:tavLst>
                                        <p:tav tm="0">
                                          <p:val>
                                            <p:strVal val="ppt_h"/>
                                          </p:val>
                                        </p:tav>
                                        <p:tav tm="100000">
                                          <p:val>
                                            <p:fltVal val="0"/>
                                          </p:val>
                                        </p:tav>
                                      </p:tavLst>
                                    </p:anim>
                                    <p:animEffect transition="out" filter="fade">
                                      <p:cBhvr>
                                        <p:cTn id="176" dur="1000"/>
                                        <p:tgtEl>
                                          <p:spTgt spid="10">
                                            <p:txEl>
                                              <p:pRg st="1" end="1"/>
                                            </p:txEl>
                                          </p:spTgt>
                                        </p:tgtEl>
                                      </p:cBhvr>
                                    </p:animEffect>
                                    <p:set>
                                      <p:cBhvr>
                                        <p:cTn id="177" dur="1" fill="hold">
                                          <p:stCondLst>
                                            <p:cond delay="999"/>
                                          </p:stCondLst>
                                        </p:cTn>
                                        <p:tgtEl>
                                          <p:spTgt spid="10">
                                            <p:txEl>
                                              <p:pRg st="1" end="1"/>
                                            </p:txEl>
                                          </p:spTgt>
                                        </p:tgtEl>
                                        <p:attrNameLst>
                                          <p:attrName>style.visibility</p:attrName>
                                        </p:attrNameLst>
                                      </p:cBhvr>
                                      <p:to>
                                        <p:strVal val="hidden"/>
                                      </p:to>
                                    </p:set>
                                  </p:childTnLst>
                                </p:cTn>
                              </p:par>
                              <p:par>
                                <p:cTn id="178" presetID="53" presetClass="exit" presetSubtype="0" fill="hold" grpId="1" nodeType="withEffect">
                                  <p:stCondLst>
                                    <p:cond delay="3000"/>
                                  </p:stCondLst>
                                  <p:iterate type="lt">
                                    <p:tmPct val="0"/>
                                  </p:iterate>
                                  <p:childTnLst>
                                    <p:anim calcmode="lin" valueType="num">
                                      <p:cBhvr>
                                        <p:cTn id="179" dur="1000"/>
                                        <p:tgtEl>
                                          <p:spTgt spid="10">
                                            <p:txEl>
                                              <p:pRg st="2" end="2"/>
                                            </p:txEl>
                                          </p:spTgt>
                                        </p:tgtEl>
                                        <p:attrNameLst>
                                          <p:attrName>ppt_w</p:attrName>
                                        </p:attrNameLst>
                                      </p:cBhvr>
                                      <p:tavLst>
                                        <p:tav tm="0">
                                          <p:val>
                                            <p:strVal val="ppt_w"/>
                                          </p:val>
                                        </p:tav>
                                        <p:tav tm="100000">
                                          <p:val>
                                            <p:fltVal val="0"/>
                                          </p:val>
                                        </p:tav>
                                      </p:tavLst>
                                    </p:anim>
                                    <p:anim calcmode="lin" valueType="num">
                                      <p:cBhvr>
                                        <p:cTn id="180" dur="1000"/>
                                        <p:tgtEl>
                                          <p:spTgt spid="10">
                                            <p:txEl>
                                              <p:pRg st="2" end="2"/>
                                            </p:txEl>
                                          </p:spTgt>
                                        </p:tgtEl>
                                        <p:attrNameLst>
                                          <p:attrName>ppt_h</p:attrName>
                                        </p:attrNameLst>
                                      </p:cBhvr>
                                      <p:tavLst>
                                        <p:tav tm="0">
                                          <p:val>
                                            <p:strVal val="ppt_h"/>
                                          </p:val>
                                        </p:tav>
                                        <p:tav tm="100000">
                                          <p:val>
                                            <p:fltVal val="0"/>
                                          </p:val>
                                        </p:tav>
                                      </p:tavLst>
                                    </p:anim>
                                    <p:animEffect transition="out" filter="fade">
                                      <p:cBhvr>
                                        <p:cTn id="181" dur="1000"/>
                                        <p:tgtEl>
                                          <p:spTgt spid="10">
                                            <p:txEl>
                                              <p:pRg st="2" end="2"/>
                                            </p:txEl>
                                          </p:spTgt>
                                        </p:tgtEl>
                                      </p:cBhvr>
                                    </p:animEffect>
                                    <p:set>
                                      <p:cBhvr>
                                        <p:cTn id="182" dur="1" fill="hold">
                                          <p:stCondLst>
                                            <p:cond delay="999"/>
                                          </p:stCondLst>
                                        </p:cTn>
                                        <p:tgtEl>
                                          <p:spTgt spid="10">
                                            <p:txEl>
                                              <p:pRg st="2" end="2"/>
                                            </p:txEl>
                                          </p:spTgt>
                                        </p:tgtEl>
                                        <p:attrNameLst>
                                          <p:attrName>style.visibility</p:attrName>
                                        </p:attrNameLst>
                                      </p:cBhvr>
                                      <p:to>
                                        <p:strVal val="hidden"/>
                                      </p:to>
                                    </p:set>
                                  </p:childTnLst>
                                </p:cTn>
                              </p:par>
                              <p:par>
                                <p:cTn id="183" presetID="53" presetClass="exit" presetSubtype="0" fill="hold" grpId="1" nodeType="withEffect">
                                  <p:stCondLst>
                                    <p:cond delay="3000"/>
                                  </p:stCondLst>
                                  <p:iterate type="lt">
                                    <p:tmPct val="0"/>
                                  </p:iterate>
                                  <p:childTnLst>
                                    <p:anim calcmode="lin" valueType="num">
                                      <p:cBhvr>
                                        <p:cTn id="184" dur="1000"/>
                                        <p:tgtEl>
                                          <p:spTgt spid="10">
                                            <p:txEl>
                                              <p:pRg st="3" end="3"/>
                                            </p:txEl>
                                          </p:spTgt>
                                        </p:tgtEl>
                                        <p:attrNameLst>
                                          <p:attrName>ppt_w</p:attrName>
                                        </p:attrNameLst>
                                      </p:cBhvr>
                                      <p:tavLst>
                                        <p:tav tm="0">
                                          <p:val>
                                            <p:strVal val="ppt_w"/>
                                          </p:val>
                                        </p:tav>
                                        <p:tav tm="100000">
                                          <p:val>
                                            <p:fltVal val="0"/>
                                          </p:val>
                                        </p:tav>
                                      </p:tavLst>
                                    </p:anim>
                                    <p:anim calcmode="lin" valueType="num">
                                      <p:cBhvr>
                                        <p:cTn id="185" dur="1000"/>
                                        <p:tgtEl>
                                          <p:spTgt spid="10">
                                            <p:txEl>
                                              <p:pRg st="3" end="3"/>
                                            </p:txEl>
                                          </p:spTgt>
                                        </p:tgtEl>
                                        <p:attrNameLst>
                                          <p:attrName>ppt_h</p:attrName>
                                        </p:attrNameLst>
                                      </p:cBhvr>
                                      <p:tavLst>
                                        <p:tav tm="0">
                                          <p:val>
                                            <p:strVal val="ppt_h"/>
                                          </p:val>
                                        </p:tav>
                                        <p:tav tm="100000">
                                          <p:val>
                                            <p:fltVal val="0"/>
                                          </p:val>
                                        </p:tav>
                                      </p:tavLst>
                                    </p:anim>
                                    <p:animEffect transition="out" filter="fade">
                                      <p:cBhvr>
                                        <p:cTn id="186" dur="1000"/>
                                        <p:tgtEl>
                                          <p:spTgt spid="10">
                                            <p:txEl>
                                              <p:pRg st="3" end="3"/>
                                            </p:txEl>
                                          </p:spTgt>
                                        </p:tgtEl>
                                      </p:cBhvr>
                                    </p:animEffect>
                                    <p:set>
                                      <p:cBhvr>
                                        <p:cTn id="187" dur="1" fill="hold">
                                          <p:stCondLst>
                                            <p:cond delay="999"/>
                                          </p:stCondLst>
                                        </p:cTn>
                                        <p:tgtEl>
                                          <p:spTgt spid="10">
                                            <p:txEl>
                                              <p:pRg st="3" end="3"/>
                                            </p:txEl>
                                          </p:spTgt>
                                        </p:tgtEl>
                                        <p:attrNameLst>
                                          <p:attrName>style.visibility</p:attrName>
                                        </p:attrNameLst>
                                      </p:cBhvr>
                                      <p:to>
                                        <p:strVal val="hidden"/>
                                      </p:to>
                                    </p:set>
                                  </p:childTnLst>
                                </p:cTn>
                              </p:par>
                              <p:par>
                                <p:cTn id="188" presetID="53" presetClass="exit" presetSubtype="0" fill="hold" grpId="1" nodeType="withEffect">
                                  <p:stCondLst>
                                    <p:cond delay="3000"/>
                                  </p:stCondLst>
                                  <p:iterate type="lt">
                                    <p:tmPct val="0"/>
                                  </p:iterate>
                                  <p:childTnLst>
                                    <p:anim calcmode="lin" valueType="num">
                                      <p:cBhvr>
                                        <p:cTn id="189" dur="1000"/>
                                        <p:tgtEl>
                                          <p:spTgt spid="10">
                                            <p:txEl>
                                              <p:pRg st="4" end="4"/>
                                            </p:txEl>
                                          </p:spTgt>
                                        </p:tgtEl>
                                        <p:attrNameLst>
                                          <p:attrName>ppt_w</p:attrName>
                                        </p:attrNameLst>
                                      </p:cBhvr>
                                      <p:tavLst>
                                        <p:tav tm="0">
                                          <p:val>
                                            <p:strVal val="ppt_w"/>
                                          </p:val>
                                        </p:tav>
                                        <p:tav tm="100000">
                                          <p:val>
                                            <p:fltVal val="0"/>
                                          </p:val>
                                        </p:tav>
                                      </p:tavLst>
                                    </p:anim>
                                    <p:anim calcmode="lin" valueType="num">
                                      <p:cBhvr>
                                        <p:cTn id="190" dur="1000"/>
                                        <p:tgtEl>
                                          <p:spTgt spid="10">
                                            <p:txEl>
                                              <p:pRg st="4" end="4"/>
                                            </p:txEl>
                                          </p:spTgt>
                                        </p:tgtEl>
                                        <p:attrNameLst>
                                          <p:attrName>ppt_h</p:attrName>
                                        </p:attrNameLst>
                                      </p:cBhvr>
                                      <p:tavLst>
                                        <p:tav tm="0">
                                          <p:val>
                                            <p:strVal val="ppt_h"/>
                                          </p:val>
                                        </p:tav>
                                        <p:tav tm="100000">
                                          <p:val>
                                            <p:fltVal val="0"/>
                                          </p:val>
                                        </p:tav>
                                      </p:tavLst>
                                    </p:anim>
                                    <p:animEffect transition="out" filter="fade">
                                      <p:cBhvr>
                                        <p:cTn id="191" dur="1000"/>
                                        <p:tgtEl>
                                          <p:spTgt spid="10">
                                            <p:txEl>
                                              <p:pRg st="4" end="4"/>
                                            </p:txEl>
                                          </p:spTgt>
                                        </p:tgtEl>
                                      </p:cBhvr>
                                    </p:animEffect>
                                    <p:set>
                                      <p:cBhvr>
                                        <p:cTn id="192" dur="1" fill="hold">
                                          <p:stCondLst>
                                            <p:cond delay="999"/>
                                          </p:stCondLst>
                                        </p:cTn>
                                        <p:tgtEl>
                                          <p:spTgt spid="10">
                                            <p:txEl>
                                              <p:pRg st="4" end="4"/>
                                            </p:txEl>
                                          </p:spTgt>
                                        </p:tgtEl>
                                        <p:attrNameLst>
                                          <p:attrName>style.visibility</p:attrName>
                                        </p:attrNameLst>
                                      </p:cBhvr>
                                      <p:to>
                                        <p:strVal val="hidden"/>
                                      </p:to>
                                    </p:set>
                                  </p:childTnLst>
                                </p:cTn>
                              </p:par>
                              <p:par>
                                <p:cTn id="193" presetID="53" presetClass="exit" presetSubtype="0" fill="hold" grpId="1" nodeType="withEffect">
                                  <p:stCondLst>
                                    <p:cond delay="3000"/>
                                  </p:stCondLst>
                                  <p:iterate type="lt">
                                    <p:tmPct val="0"/>
                                  </p:iterate>
                                  <p:childTnLst>
                                    <p:anim calcmode="lin" valueType="num">
                                      <p:cBhvr>
                                        <p:cTn id="194" dur="1000"/>
                                        <p:tgtEl>
                                          <p:spTgt spid="10">
                                            <p:txEl>
                                              <p:pRg st="5" end="5"/>
                                            </p:txEl>
                                          </p:spTgt>
                                        </p:tgtEl>
                                        <p:attrNameLst>
                                          <p:attrName>ppt_w</p:attrName>
                                        </p:attrNameLst>
                                      </p:cBhvr>
                                      <p:tavLst>
                                        <p:tav tm="0">
                                          <p:val>
                                            <p:strVal val="ppt_w"/>
                                          </p:val>
                                        </p:tav>
                                        <p:tav tm="100000">
                                          <p:val>
                                            <p:fltVal val="0"/>
                                          </p:val>
                                        </p:tav>
                                      </p:tavLst>
                                    </p:anim>
                                    <p:anim calcmode="lin" valueType="num">
                                      <p:cBhvr>
                                        <p:cTn id="195" dur="1000"/>
                                        <p:tgtEl>
                                          <p:spTgt spid="10">
                                            <p:txEl>
                                              <p:pRg st="5" end="5"/>
                                            </p:txEl>
                                          </p:spTgt>
                                        </p:tgtEl>
                                        <p:attrNameLst>
                                          <p:attrName>ppt_h</p:attrName>
                                        </p:attrNameLst>
                                      </p:cBhvr>
                                      <p:tavLst>
                                        <p:tav tm="0">
                                          <p:val>
                                            <p:strVal val="ppt_h"/>
                                          </p:val>
                                        </p:tav>
                                        <p:tav tm="100000">
                                          <p:val>
                                            <p:fltVal val="0"/>
                                          </p:val>
                                        </p:tav>
                                      </p:tavLst>
                                    </p:anim>
                                    <p:animEffect transition="out" filter="fade">
                                      <p:cBhvr>
                                        <p:cTn id="196" dur="1000"/>
                                        <p:tgtEl>
                                          <p:spTgt spid="10">
                                            <p:txEl>
                                              <p:pRg st="5" end="5"/>
                                            </p:txEl>
                                          </p:spTgt>
                                        </p:tgtEl>
                                      </p:cBhvr>
                                    </p:animEffect>
                                    <p:set>
                                      <p:cBhvr>
                                        <p:cTn id="197" dur="1" fill="hold">
                                          <p:stCondLst>
                                            <p:cond delay="999"/>
                                          </p:stCondLst>
                                        </p:cTn>
                                        <p:tgtEl>
                                          <p:spTgt spid="10">
                                            <p:txEl>
                                              <p:pRg st="5" end="5"/>
                                            </p:txEl>
                                          </p:spTgt>
                                        </p:tgtEl>
                                        <p:attrNameLst>
                                          <p:attrName>style.visibility</p:attrName>
                                        </p:attrNameLst>
                                      </p:cBhvr>
                                      <p:to>
                                        <p:strVal val="hidden"/>
                                      </p:to>
                                    </p:set>
                                  </p:childTnLst>
                                </p:cTn>
                              </p:par>
                              <p:par>
                                <p:cTn id="198" presetID="53" presetClass="exit" presetSubtype="0" fill="hold" grpId="1" nodeType="withEffect">
                                  <p:stCondLst>
                                    <p:cond delay="3000"/>
                                  </p:stCondLst>
                                  <p:iterate type="lt">
                                    <p:tmPct val="0"/>
                                  </p:iterate>
                                  <p:childTnLst>
                                    <p:anim calcmode="lin" valueType="num">
                                      <p:cBhvr>
                                        <p:cTn id="199" dur="1000"/>
                                        <p:tgtEl>
                                          <p:spTgt spid="10">
                                            <p:txEl>
                                              <p:pRg st="6" end="6"/>
                                            </p:txEl>
                                          </p:spTgt>
                                        </p:tgtEl>
                                        <p:attrNameLst>
                                          <p:attrName>ppt_w</p:attrName>
                                        </p:attrNameLst>
                                      </p:cBhvr>
                                      <p:tavLst>
                                        <p:tav tm="0">
                                          <p:val>
                                            <p:strVal val="ppt_w"/>
                                          </p:val>
                                        </p:tav>
                                        <p:tav tm="100000">
                                          <p:val>
                                            <p:fltVal val="0"/>
                                          </p:val>
                                        </p:tav>
                                      </p:tavLst>
                                    </p:anim>
                                    <p:anim calcmode="lin" valueType="num">
                                      <p:cBhvr>
                                        <p:cTn id="200" dur="1000"/>
                                        <p:tgtEl>
                                          <p:spTgt spid="10">
                                            <p:txEl>
                                              <p:pRg st="6" end="6"/>
                                            </p:txEl>
                                          </p:spTgt>
                                        </p:tgtEl>
                                        <p:attrNameLst>
                                          <p:attrName>ppt_h</p:attrName>
                                        </p:attrNameLst>
                                      </p:cBhvr>
                                      <p:tavLst>
                                        <p:tav tm="0">
                                          <p:val>
                                            <p:strVal val="ppt_h"/>
                                          </p:val>
                                        </p:tav>
                                        <p:tav tm="100000">
                                          <p:val>
                                            <p:fltVal val="0"/>
                                          </p:val>
                                        </p:tav>
                                      </p:tavLst>
                                    </p:anim>
                                    <p:animEffect transition="out" filter="fade">
                                      <p:cBhvr>
                                        <p:cTn id="201" dur="1000"/>
                                        <p:tgtEl>
                                          <p:spTgt spid="10">
                                            <p:txEl>
                                              <p:pRg st="6" end="6"/>
                                            </p:txEl>
                                          </p:spTgt>
                                        </p:tgtEl>
                                      </p:cBhvr>
                                    </p:animEffect>
                                    <p:set>
                                      <p:cBhvr>
                                        <p:cTn id="202" dur="1" fill="hold">
                                          <p:stCondLst>
                                            <p:cond delay="999"/>
                                          </p:stCondLst>
                                        </p:cTn>
                                        <p:tgtEl>
                                          <p:spTgt spid="10">
                                            <p:txEl>
                                              <p:pRg st="6" end="6"/>
                                            </p:txEl>
                                          </p:spTgt>
                                        </p:tgtEl>
                                        <p:attrNameLst>
                                          <p:attrName>style.visibility</p:attrName>
                                        </p:attrNameLst>
                                      </p:cBhvr>
                                      <p:to>
                                        <p:strVal val="hidden"/>
                                      </p:to>
                                    </p:set>
                                  </p:childTnLst>
                                </p:cTn>
                              </p:par>
                              <p:par>
                                <p:cTn id="203" presetID="10" presetClass="exit" presetSubtype="0" fill="hold" nodeType="withEffect">
                                  <p:stCondLst>
                                    <p:cond delay="3000"/>
                                  </p:stCondLst>
                                  <p:childTnLst>
                                    <p:animEffect transition="out" filter="fade">
                                      <p:cBhvr>
                                        <p:cTn id="204" dur="2000"/>
                                        <p:tgtEl>
                                          <p:spTgt spid="1026"/>
                                        </p:tgtEl>
                                      </p:cBhvr>
                                    </p:animEffect>
                                    <p:set>
                                      <p:cBhvr>
                                        <p:cTn id="205" dur="1" fill="hold">
                                          <p:stCondLst>
                                            <p:cond delay="1999"/>
                                          </p:stCondLst>
                                        </p:cTn>
                                        <p:tgtEl>
                                          <p:spTgt spid="1026"/>
                                        </p:tgtEl>
                                        <p:attrNameLst>
                                          <p:attrName>style.visibility</p:attrName>
                                        </p:attrNameLst>
                                      </p:cBhvr>
                                      <p:to>
                                        <p:strVal val="hidden"/>
                                      </p:to>
                                    </p:set>
                                  </p:childTnLst>
                                </p:cTn>
                              </p:par>
                              <p:par>
                                <p:cTn id="206" presetID="15" presetClass="entr" presetSubtype="0" fill="hold" nodeType="withEffect">
                                  <p:stCondLst>
                                    <p:cond delay="3000"/>
                                  </p:stCondLst>
                                  <p:childTnLst>
                                    <p:set>
                                      <p:cBhvr>
                                        <p:cTn id="207" dur="1" fill="hold">
                                          <p:stCondLst>
                                            <p:cond delay="0"/>
                                          </p:stCondLst>
                                        </p:cTn>
                                        <p:tgtEl>
                                          <p:spTgt spid="1028"/>
                                        </p:tgtEl>
                                        <p:attrNameLst>
                                          <p:attrName>style.visibility</p:attrName>
                                        </p:attrNameLst>
                                      </p:cBhvr>
                                      <p:to>
                                        <p:strVal val="visible"/>
                                      </p:to>
                                    </p:set>
                                    <p:anim calcmode="lin" valueType="num">
                                      <p:cBhvr>
                                        <p:cTn id="208" dur="1000" fill="hold"/>
                                        <p:tgtEl>
                                          <p:spTgt spid="1028"/>
                                        </p:tgtEl>
                                        <p:attrNameLst>
                                          <p:attrName>ppt_w</p:attrName>
                                        </p:attrNameLst>
                                      </p:cBhvr>
                                      <p:tavLst>
                                        <p:tav tm="0">
                                          <p:val>
                                            <p:fltVal val="0"/>
                                          </p:val>
                                        </p:tav>
                                        <p:tav tm="100000">
                                          <p:val>
                                            <p:strVal val="#ppt_w"/>
                                          </p:val>
                                        </p:tav>
                                      </p:tavLst>
                                    </p:anim>
                                    <p:anim calcmode="lin" valueType="num">
                                      <p:cBhvr>
                                        <p:cTn id="209" dur="1000" fill="hold"/>
                                        <p:tgtEl>
                                          <p:spTgt spid="1028"/>
                                        </p:tgtEl>
                                        <p:attrNameLst>
                                          <p:attrName>ppt_h</p:attrName>
                                        </p:attrNameLst>
                                      </p:cBhvr>
                                      <p:tavLst>
                                        <p:tav tm="0">
                                          <p:val>
                                            <p:fltVal val="0"/>
                                          </p:val>
                                        </p:tav>
                                        <p:tav tm="100000">
                                          <p:val>
                                            <p:strVal val="#ppt_h"/>
                                          </p:val>
                                        </p:tav>
                                      </p:tavLst>
                                    </p:anim>
                                    <p:anim calcmode="lin" valueType="num">
                                      <p:cBhvr>
                                        <p:cTn id="210" dur="1000" fill="hold"/>
                                        <p:tgtEl>
                                          <p:spTgt spid="1028"/>
                                        </p:tgtEl>
                                        <p:attrNameLst>
                                          <p:attrName>ppt_x</p:attrName>
                                        </p:attrNameLst>
                                      </p:cBhvr>
                                      <p:tavLst>
                                        <p:tav tm="0" fmla="#ppt_x+(cos(-2*pi*(1-$))*-#ppt_x-sin(-2*pi*(1-$))*(1-#ppt_y))*(1-$)">
                                          <p:val>
                                            <p:fltVal val="0"/>
                                          </p:val>
                                        </p:tav>
                                        <p:tav tm="100000">
                                          <p:val>
                                            <p:fltVal val="1"/>
                                          </p:val>
                                        </p:tav>
                                      </p:tavLst>
                                    </p:anim>
                                    <p:anim calcmode="lin" valueType="num">
                                      <p:cBhvr>
                                        <p:cTn id="211" dur="1000" fill="hold"/>
                                        <p:tgtEl>
                                          <p:spTgt spid="1028"/>
                                        </p:tgtEl>
                                        <p:attrNameLst>
                                          <p:attrName>ppt_y</p:attrName>
                                        </p:attrNameLst>
                                      </p:cBhvr>
                                      <p:tavLst>
                                        <p:tav tm="0" fmla="#ppt_y+(sin(-2*pi*(1-$))*-#ppt_x+cos(-2*pi*(1-$))*(1-#ppt_y))*(1-$)">
                                          <p:val>
                                            <p:fltVal val="0"/>
                                          </p:val>
                                        </p:tav>
                                        <p:tav tm="100000">
                                          <p:val>
                                            <p:fltVal val="1"/>
                                          </p:val>
                                        </p:tav>
                                      </p:tavLst>
                                    </p:anim>
                                  </p:childTnLst>
                                </p:cTn>
                              </p:par>
                              <p:par>
                                <p:cTn id="212" presetID="10" presetClass="exit" presetSubtype="0" fill="hold" grpId="1" nodeType="withEffect">
                                  <p:stCondLst>
                                    <p:cond delay="3000"/>
                                  </p:stCondLst>
                                  <p:iterate type="wd">
                                    <p:tmPct val="0"/>
                                  </p:iterate>
                                  <p:childTnLst>
                                    <p:animEffect transition="out" filter="fade">
                                      <p:cBhvr>
                                        <p:cTn id="213" dur="2000"/>
                                        <p:tgtEl>
                                          <p:spTgt spid="2"/>
                                        </p:tgtEl>
                                      </p:cBhvr>
                                    </p:animEffect>
                                    <p:set>
                                      <p:cBhvr>
                                        <p:cTn id="214" dur="1" fill="hold">
                                          <p:stCondLst>
                                            <p:cond delay="1999"/>
                                          </p:stCondLst>
                                        </p:cTn>
                                        <p:tgtEl>
                                          <p:spTgt spid="2"/>
                                        </p:tgtEl>
                                        <p:attrNameLst>
                                          <p:attrName>style.visibility</p:attrName>
                                        </p:attrNameLst>
                                      </p:cBhvr>
                                      <p:to>
                                        <p:strVal val="hidden"/>
                                      </p:to>
                                    </p:set>
                                  </p:childTnLst>
                                </p:cTn>
                              </p:par>
                            </p:childTnLst>
                          </p:cTn>
                        </p:par>
                        <p:par>
                          <p:cTn id="215" fill="hold">
                            <p:stCondLst>
                              <p:cond delay="67900"/>
                            </p:stCondLst>
                            <p:childTnLst>
                              <p:par>
                                <p:cTn id="216" presetID="39" presetClass="entr" presetSubtype="0" accel="100000" fill="hold" grpId="0" nodeType="afterEffect">
                                  <p:stCondLst>
                                    <p:cond delay="500"/>
                                  </p:stCondLst>
                                  <p:iterate type="wd">
                                    <p:tmPct val="10000"/>
                                  </p:iterate>
                                  <p:childTnLst>
                                    <p:set>
                                      <p:cBhvr>
                                        <p:cTn id="217" dur="1" fill="hold">
                                          <p:stCondLst>
                                            <p:cond delay="0"/>
                                          </p:stCondLst>
                                        </p:cTn>
                                        <p:tgtEl>
                                          <p:spTgt spid="14">
                                            <p:txEl>
                                              <p:pRg st="0" end="0"/>
                                            </p:txEl>
                                          </p:spTgt>
                                        </p:tgtEl>
                                        <p:attrNameLst>
                                          <p:attrName>style.visibility</p:attrName>
                                        </p:attrNameLst>
                                      </p:cBhvr>
                                      <p:to>
                                        <p:strVal val="visible"/>
                                      </p:to>
                                    </p:set>
                                    <p:anim calcmode="lin" valueType="num">
                                      <p:cBhvr>
                                        <p:cTn id="218" dur="500" fill="hold"/>
                                        <p:tgtEl>
                                          <p:spTgt spid="1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9" dur="500" fill="hold"/>
                                        <p:tgtEl>
                                          <p:spTgt spid="1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0" dur="500" fill="hold"/>
                                        <p:tgtEl>
                                          <p:spTgt spid="1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1"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22" fill="hold">
                            <p:stCondLst>
                              <p:cond delay="69700"/>
                            </p:stCondLst>
                            <p:childTnLst>
                              <p:par>
                                <p:cTn id="223" presetID="39" presetClass="entr" presetSubtype="0" accel="100000" fill="hold" grpId="0" nodeType="afterEffect">
                                  <p:stCondLst>
                                    <p:cond delay="500"/>
                                  </p:stCondLst>
                                  <p:iterate type="wd">
                                    <p:tmPct val="10000"/>
                                  </p:iterate>
                                  <p:childTnLst>
                                    <p:set>
                                      <p:cBhvr>
                                        <p:cTn id="224" dur="1" fill="hold">
                                          <p:stCondLst>
                                            <p:cond delay="0"/>
                                          </p:stCondLst>
                                        </p:cTn>
                                        <p:tgtEl>
                                          <p:spTgt spid="14">
                                            <p:txEl>
                                              <p:pRg st="1" end="1"/>
                                            </p:txEl>
                                          </p:spTgt>
                                        </p:tgtEl>
                                        <p:attrNameLst>
                                          <p:attrName>style.visibility</p:attrName>
                                        </p:attrNameLst>
                                      </p:cBhvr>
                                      <p:to>
                                        <p:strVal val="visible"/>
                                      </p:to>
                                    </p:set>
                                    <p:anim calcmode="lin" valueType="num">
                                      <p:cBhvr>
                                        <p:cTn id="225" dur="500" fill="hold"/>
                                        <p:tgtEl>
                                          <p:spTgt spid="1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6" dur="500" fill="hold"/>
                                        <p:tgtEl>
                                          <p:spTgt spid="1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7" dur="500" fill="hold"/>
                                        <p:tgtEl>
                                          <p:spTgt spid="1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8" dur="500" fill="hold"/>
                                        <p:tgtEl>
                                          <p:spTgt spid="14">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 end="1"/>
                                            </p:txEl>
                                          </p:spTgt>
                                        </p:tgtEl>
                                        <p:attrNameLst>
                                          <p:attrName>ppt_c</p:attrName>
                                        </p:attrNameLst>
                                      </p:cBhvr>
                                      <p:to>
                                        <a:srgbClr val="003366"/>
                                      </p:to>
                                    </p:animClr>
                                  </p:subTnLst>
                                </p:cTn>
                              </p:par>
                            </p:childTnLst>
                          </p:cTn>
                        </p:par>
                        <p:par>
                          <p:cTn id="229" fill="hold">
                            <p:stCondLst>
                              <p:cond delay="71750"/>
                            </p:stCondLst>
                            <p:childTnLst>
                              <p:par>
                                <p:cTn id="230" presetID="39" presetClass="entr" presetSubtype="0" accel="100000" fill="hold" grpId="0" nodeType="afterEffect">
                                  <p:stCondLst>
                                    <p:cond delay="500"/>
                                  </p:stCondLst>
                                  <p:iterate type="wd">
                                    <p:tmPct val="10000"/>
                                  </p:iterate>
                                  <p:childTnLst>
                                    <p:set>
                                      <p:cBhvr>
                                        <p:cTn id="231" dur="1" fill="hold">
                                          <p:stCondLst>
                                            <p:cond delay="0"/>
                                          </p:stCondLst>
                                        </p:cTn>
                                        <p:tgtEl>
                                          <p:spTgt spid="14">
                                            <p:txEl>
                                              <p:pRg st="2" end="2"/>
                                            </p:txEl>
                                          </p:spTgt>
                                        </p:tgtEl>
                                        <p:attrNameLst>
                                          <p:attrName>style.visibility</p:attrName>
                                        </p:attrNameLst>
                                      </p:cBhvr>
                                      <p:to>
                                        <p:strVal val="visible"/>
                                      </p:to>
                                    </p:set>
                                    <p:anim calcmode="lin" valueType="num">
                                      <p:cBhvr>
                                        <p:cTn id="232" dur="500" fill="hold"/>
                                        <p:tgtEl>
                                          <p:spTgt spid="1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33" dur="500" fill="hold"/>
                                        <p:tgtEl>
                                          <p:spTgt spid="1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4" dur="500" fill="hold"/>
                                        <p:tgtEl>
                                          <p:spTgt spid="1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5" dur="500" fill="hold"/>
                                        <p:tgtEl>
                                          <p:spTgt spid="14">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2" end="2"/>
                                            </p:txEl>
                                          </p:spTgt>
                                        </p:tgtEl>
                                        <p:attrNameLst>
                                          <p:attrName>ppt_c</p:attrName>
                                        </p:attrNameLst>
                                      </p:cBhvr>
                                      <p:to>
                                        <a:srgbClr val="003366"/>
                                      </p:to>
                                    </p:animClr>
                                  </p:subTnLst>
                                </p:cTn>
                              </p:par>
                            </p:childTnLst>
                          </p:cTn>
                        </p:par>
                        <p:par>
                          <p:cTn id="236" fill="hold">
                            <p:stCondLst>
                              <p:cond delay="73250"/>
                            </p:stCondLst>
                            <p:childTnLst>
                              <p:par>
                                <p:cTn id="237" presetID="31" presetClass="entr" presetSubtype="0" fill="hold" nodeType="afterEffect">
                                  <p:stCondLst>
                                    <p:cond delay="0"/>
                                  </p:stCondLst>
                                  <p:iterate type="lt">
                                    <p:tmPct val="5000"/>
                                  </p:iterate>
                                  <p:childTnLst>
                                    <p:set>
                                      <p:cBhvr>
                                        <p:cTn id="238" dur="1" fill="hold">
                                          <p:stCondLst>
                                            <p:cond delay="0"/>
                                          </p:stCondLst>
                                        </p:cTn>
                                        <p:tgtEl>
                                          <p:spTgt spid="1029"/>
                                        </p:tgtEl>
                                        <p:attrNameLst>
                                          <p:attrName>style.visibility</p:attrName>
                                        </p:attrNameLst>
                                      </p:cBhvr>
                                      <p:to>
                                        <p:strVal val="visible"/>
                                      </p:to>
                                    </p:set>
                                    <p:anim calcmode="lin" valueType="num">
                                      <p:cBhvr>
                                        <p:cTn id="239" dur="1000" fill="hold"/>
                                        <p:tgtEl>
                                          <p:spTgt spid="1029"/>
                                        </p:tgtEl>
                                        <p:attrNameLst>
                                          <p:attrName>ppt_w</p:attrName>
                                        </p:attrNameLst>
                                      </p:cBhvr>
                                      <p:tavLst>
                                        <p:tav tm="0">
                                          <p:val>
                                            <p:fltVal val="0"/>
                                          </p:val>
                                        </p:tav>
                                        <p:tav tm="100000">
                                          <p:val>
                                            <p:strVal val="#ppt_w"/>
                                          </p:val>
                                        </p:tav>
                                      </p:tavLst>
                                    </p:anim>
                                    <p:anim calcmode="lin" valueType="num">
                                      <p:cBhvr>
                                        <p:cTn id="240" dur="1000" fill="hold"/>
                                        <p:tgtEl>
                                          <p:spTgt spid="1029"/>
                                        </p:tgtEl>
                                        <p:attrNameLst>
                                          <p:attrName>ppt_h</p:attrName>
                                        </p:attrNameLst>
                                      </p:cBhvr>
                                      <p:tavLst>
                                        <p:tav tm="0">
                                          <p:val>
                                            <p:fltVal val="0"/>
                                          </p:val>
                                        </p:tav>
                                        <p:tav tm="100000">
                                          <p:val>
                                            <p:strVal val="#ppt_h"/>
                                          </p:val>
                                        </p:tav>
                                      </p:tavLst>
                                    </p:anim>
                                    <p:anim calcmode="lin" valueType="num">
                                      <p:cBhvr>
                                        <p:cTn id="241" dur="1000" fill="hold"/>
                                        <p:tgtEl>
                                          <p:spTgt spid="1029"/>
                                        </p:tgtEl>
                                        <p:attrNameLst>
                                          <p:attrName>style.rotation</p:attrName>
                                        </p:attrNameLst>
                                      </p:cBhvr>
                                      <p:tavLst>
                                        <p:tav tm="0">
                                          <p:val>
                                            <p:fltVal val="90"/>
                                          </p:val>
                                        </p:tav>
                                        <p:tav tm="100000">
                                          <p:val>
                                            <p:fltVal val="0"/>
                                          </p:val>
                                        </p:tav>
                                      </p:tavLst>
                                    </p:anim>
                                    <p:animEffect transition="in" filter="fade">
                                      <p:cBhvr>
                                        <p:cTn id="242" dur="1000"/>
                                        <p:tgtEl>
                                          <p:spTgt spid="1029"/>
                                        </p:tgtEl>
                                      </p:cBhvr>
                                    </p:animEffect>
                                  </p:childTnLst>
                                </p:cTn>
                              </p:par>
                            </p:childTnLst>
                          </p:cTn>
                        </p:par>
                        <p:par>
                          <p:cTn id="243" fill="hold">
                            <p:stCondLst>
                              <p:cond delay="74250"/>
                            </p:stCondLst>
                            <p:childTnLst>
                              <p:par>
                                <p:cTn id="244" presetID="39" presetClass="entr" presetSubtype="0" accel="100000" fill="hold" grpId="0" nodeType="afterEffect">
                                  <p:stCondLst>
                                    <p:cond delay="500"/>
                                  </p:stCondLst>
                                  <p:iterate type="wd">
                                    <p:tmPct val="10000"/>
                                  </p:iterate>
                                  <p:childTnLst>
                                    <p:set>
                                      <p:cBhvr>
                                        <p:cTn id="245" dur="1" fill="hold">
                                          <p:stCondLst>
                                            <p:cond delay="0"/>
                                          </p:stCondLst>
                                        </p:cTn>
                                        <p:tgtEl>
                                          <p:spTgt spid="14">
                                            <p:txEl>
                                              <p:pRg st="3" end="3"/>
                                            </p:txEl>
                                          </p:spTgt>
                                        </p:tgtEl>
                                        <p:attrNameLst>
                                          <p:attrName>style.visibility</p:attrName>
                                        </p:attrNameLst>
                                      </p:cBhvr>
                                      <p:to>
                                        <p:strVal val="visible"/>
                                      </p:to>
                                    </p:set>
                                    <p:anim calcmode="lin" valueType="num">
                                      <p:cBhvr>
                                        <p:cTn id="246" dur="500" fill="hold"/>
                                        <p:tgtEl>
                                          <p:spTgt spid="1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7" dur="500" fill="hold"/>
                                        <p:tgtEl>
                                          <p:spTgt spid="1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48" dur="500" fill="hold"/>
                                        <p:tgtEl>
                                          <p:spTgt spid="1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9" dur="500" fill="hold"/>
                                        <p:tgtEl>
                                          <p:spTgt spid="14">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3" end="3"/>
                                            </p:txEl>
                                          </p:spTgt>
                                        </p:tgtEl>
                                        <p:attrNameLst>
                                          <p:attrName>ppt_c</p:attrName>
                                        </p:attrNameLst>
                                      </p:cBhvr>
                                      <p:to>
                                        <a:srgbClr val="003366"/>
                                      </p:to>
                                    </p:animClr>
                                  </p:subTnLst>
                                </p:cTn>
                              </p:par>
                            </p:childTnLst>
                          </p:cTn>
                        </p:par>
                        <p:par>
                          <p:cTn id="250" fill="hold">
                            <p:stCondLst>
                              <p:cond delay="76000"/>
                            </p:stCondLst>
                            <p:childTnLst>
                              <p:par>
                                <p:cTn id="251" presetID="39" presetClass="entr" presetSubtype="0" accel="100000" fill="hold" grpId="0" nodeType="afterEffect">
                                  <p:stCondLst>
                                    <p:cond delay="500"/>
                                  </p:stCondLst>
                                  <p:iterate type="wd">
                                    <p:tmPct val="10000"/>
                                  </p:iterate>
                                  <p:childTnLst>
                                    <p:set>
                                      <p:cBhvr>
                                        <p:cTn id="252" dur="1" fill="hold">
                                          <p:stCondLst>
                                            <p:cond delay="0"/>
                                          </p:stCondLst>
                                        </p:cTn>
                                        <p:tgtEl>
                                          <p:spTgt spid="14">
                                            <p:txEl>
                                              <p:pRg st="4" end="4"/>
                                            </p:txEl>
                                          </p:spTgt>
                                        </p:tgtEl>
                                        <p:attrNameLst>
                                          <p:attrName>style.visibility</p:attrName>
                                        </p:attrNameLst>
                                      </p:cBhvr>
                                      <p:to>
                                        <p:strVal val="visible"/>
                                      </p:to>
                                    </p:set>
                                    <p:anim calcmode="lin" valueType="num">
                                      <p:cBhvr>
                                        <p:cTn id="253" dur="500" fill="hold"/>
                                        <p:tgtEl>
                                          <p:spTgt spid="1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4" dur="500" fill="hold"/>
                                        <p:tgtEl>
                                          <p:spTgt spid="1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5" dur="500" fill="hold"/>
                                        <p:tgtEl>
                                          <p:spTgt spid="1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56" dur="500" fill="hold"/>
                                        <p:tgtEl>
                                          <p:spTgt spid="14">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4" end="4"/>
                                            </p:txEl>
                                          </p:spTgt>
                                        </p:tgtEl>
                                        <p:attrNameLst>
                                          <p:attrName>ppt_c</p:attrName>
                                        </p:attrNameLst>
                                      </p:cBhvr>
                                      <p:to>
                                        <a:srgbClr val="003366"/>
                                      </p:to>
                                    </p:animClr>
                                  </p:subTnLst>
                                </p:cTn>
                              </p:par>
                            </p:childTnLst>
                          </p:cTn>
                        </p:par>
                        <p:par>
                          <p:cTn id="257" fill="hold">
                            <p:stCondLst>
                              <p:cond delay="77850"/>
                            </p:stCondLst>
                            <p:childTnLst>
                              <p:par>
                                <p:cTn id="258" presetID="39" presetClass="entr" presetSubtype="0" accel="100000" fill="hold" grpId="0" nodeType="afterEffect">
                                  <p:stCondLst>
                                    <p:cond delay="500"/>
                                  </p:stCondLst>
                                  <p:iterate type="wd">
                                    <p:tmPct val="10000"/>
                                  </p:iterate>
                                  <p:childTnLst>
                                    <p:set>
                                      <p:cBhvr>
                                        <p:cTn id="259" dur="1" fill="hold">
                                          <p:stCondLst>
                                            <p:cond delay="0"/>
                                          </p:stCondLst>
                                        </p:cTn>
                                        <p:tgtEl>
                                          <p:spTgt spid="14">
                                            <p:txEl>
                                              <p:pRg st="5" end="5"/>
                                            </p:txEl>
                                          </p:spTgt>
                                        </p:tgtEl>
                                        <p:attrNameLst>
                                          <p:attrName>style.visibility</p:attrName>
                                        </p:attrNameLst>
                                      </p:cBhvr>
                                      <p:to>
                                        <p:strVal val="visible"/>
                                      </p:to>
                                    </p:set>
                                    <p:anim calcmode="lin" valueType="num">
                                      <p:cBhvr>
                                        <p:cTn id="260" dur="500" fill="hold"/>
                                        <p:tgtEl>
                                          <p:spTgt spid="1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1" dur="500" fill="hold"/>
                                        <p:tgtEl>
                                          <p:spTgt spid="1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2" dur="500" fill="hold"/>
                                        <p:tgtEl>
                                          <p:spTgt spid="1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3" dur="500" fill="hold"/>
                                        <p:tgtEl>
                                          <p:spTgt spid="14">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5" end="5"/>
                                            </p:txEl>
                                          </p:spTgt>
                                        </p:tgtEl>
                                        <p:attrNameLst>
                                          <p:attrName>ppt_c</p:attrName>
                                        </p:attrNameLst>
                                      </p:cBhvr>
                                      <p:to>
                                        <a:srgbClr val="003366"/>
                                      </p:to>
                                    </p:animClr>
                                  </p:subTnLst>
                                </p:cTn>
                              </p:par>
                            </p:childTnLst>
                          </p:cTn>
                        </p:par>
                        <p:par>
                          <p:cTn id="264" fill="hold">
                            <p:stCondLst>
                              <p:cond delay="79050"/>
                            </p:stCondLst>
                            <p:childTnLst>
                              <p:par>
                                <p:cTn id="265" presetID="39" presetClass="entr" presetSubtype="0" accel="100000" fill="hold" grpId="0" nodeType="afterEffect">
                                  <p:stCondLst>
                                    <p:cond delay="500"/>
                                  </p:stCondLst>
                                  <p:iterate type="wd">
                                    <p:tmPct val="10000"/>
                                  </p:iterate>
                                  <p:childTnLst>
                                    <p:set>
                                      <p:cBhvr>
                                        <p:cTn id="266" dur="1" fill="hold">
                                          <p:stCondLst>
                                            <p:cond delay="0"/>
                                          </p:stCondLst>
                                        </p:cTn>
                                        <p:tgtEl>
                                          <p:spTgt spid="14">
                                            <p:txEl>
                                              <p:pRg st="6" end="6"/>
                                            </p:txEl>
                                          </p:spTgt>
                                        </p:tgtEl>
                                        <p:attrNameLst>
                                          <p:attrName>style.visibility</p:attrName>
                                        </p:attrNameLst>
                                      </p:cBhvr>
                                      <p:to>
                                        <p:strVal val="visible"/>
                                      </p:to>
                                    </p:set>
                                    <p:anim calcmode="lin" valueType="num">
                                      <p:cBhvr>
                                        <p:cTn id="267" dur="500" fill="hold"/>
                                        <p:tgtEl>
                                          <p:spTgt spid="1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8" dur="500" fill="hold"/>
                                        <p:tgtEl>
                                          <p:spTgt spid="1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9" dur="500" fill="hold"/>
                                        <p:tgtEl>
                                          <p:spTgt spid="1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0" dur="500" fill="hold"/>
                                        <p:tgtEl>
                                          <p:spTgt spid="14">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6" end="6"/>
                                            </p:txEl>
                                          </p:spTgt>
                                        </p:tgtEl>
                                        <p:attrNameLst>
                                          <p:attrName>ppt_c</p:attrName>
                                        </p:attrNameLst>
                                      </p:cBhvr>
                                      <p:to>
                                        <a:srgbClr val="003366"/>
                                      </p:to>
                                    </p:animClr>
                                  </p:subTnLst>
                                </p:cTn>
                              </p:par>
                            </p:childTnLst>
                          </p:cTn>
                        </p:par>
                        <p:par>
                          <p:cTn id="271" fill="hold">
                            <p:stCondLst>
                              <p:cond delay="81000"/>
                            </p:stCondLst>
                            <p:childTnLst>
                              <p:par>
                                <p:cTn id="272" presetID="39" presetClass="entr" presetSubtype="0" accel="100000" fill="hold" grpId="0" nodeType="afterEffect">
                                  <p:stCondLst>
                                    <p:cond delay="500"/>
                                  </p:stCondLst>
                                  <p:iterate type="wd">
                                    <p:tmPct val="10000"/>
                                  </p:iterate>
                                  <p:childTnLst>
                                    <p:set>
                                      <p:cBhvr>
                                        <p:cTn id="273" dur="1" fill="hold">
                                          <p:stCondLst>
                                            <p:cond delay="0"/>
                                          </p:stCondLst>
                                        </p:cTn>
                                        <p:tgtEl>
                                          <p:spTgt spid="14">
                                            <p:txEl>
                                              <p:pRg st="7" end="7"/>
                                            </p:txEl>
                                          </p:spTgt>
                                        </p:tgtEl>
                                        <p:attrNameLst>
                                          <p:attrName>style.visibility</p:attrName>
                                        </p:attrNameLst>
                                      </p:cBhvr>
                                      <p:to>
                                        <p:strVal val="visible"/>
                                      </p:to>
                                    </p:set>
                                    <p:anim calcmode="lin" valueType="num">
                                      <p:cBhvr>
                                        <p:cTn id="274" dur="500" fill="hold"/>
                                        <p:tgtEl>
                                          <p:spTgt spid="1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5" dur="500" fill="hold"/>
                                        <p:tgtEl>
                                          <p:spTgt spid="1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6" dur="500" fill="hold"/>
                                        <p:tgtEl>
                                          <p:spTgt spid="1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7" dur="500" fill="hold"/>
                                        <p:tgtEl>
                                          <p:spTgt spid="14">
                                            <p:txEl>
                                              <p:pRg st="7" end="7"/>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7" end="7"/>
                                            </p:txEl>
                                          </p:spTgt>
                                        </p:tgtEl>
                                        <p:attrNameLst>
                                          <p:attrName>ppt_c</p:attrName>
                                        </p:attrNameLst>
                                      </p:cBhvr>
                                      <p:to>
                                        <a:srgbClr val="003366"/>
                                      </p:to>
                                    </p:animClr>
                                  </p:subTnLst>
                                </p:cTn>
                              </p:par>
                            </p:childTnLst>
                          </p:cTn>
                        </p:par>
                        <p:par>
                          <p:cTn id="278" fill="hold">
                            <p:stCondLst>
                              <p:cond delay="82450"/>
                            </p:stCondLst>
                            <p:childTnLst>
                              <p:par>
                                <p:cTn id="279" presetID="39" presetClass="entr" presetSubtype="0" accel="100000" fill="hold" grpId="0" nodeType="afterEffect">
                                  <p:stCondLst>
                                    <p:cond delay="500"/>
                                  </p:stCondLst>
                                  <p:iterate type="wd">
                                    <p:tmPct val="10000"/>
                                  </p:iterate>
                                  <p:childTnLst>
                                    <p:set>
                                      <p:cBhvr>
                                        <p:cTn id="280" dur="1" fill="hold">
                                          <p:stCondLst>
                                            <p:cond delay="0"/>
                                          </p:stCondLst>
                                        </p:cTn>
                                        <p:tgtEl>
                                          <p:spTgt spid="14">
                                            <p:txEl>
                                              <p:pRg st="8" end="8"/>
                                            </p:txEl>
                                          </p:spTgt>
                                        </p:tgtEl>
                                        <p:attrNameLst>
                                          <p:attrName>style.visibility</p:attrName>
                                        </p:attrNameLst>
                                      </p:cBhvr>
                                      <p:to>
                                        <p:strVal val="visible"/>
                                      </p:to>
                                    </p:set>
                                    <p:anim calcmode="lin" valueType="num">
                                      <p:cBhvr>
                                        <p:cTn id="281" dur="500" fill="hold"/>
                                        <p:tgtEl>
                                          <p:spTgt spid="1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2" dur="500" fill="hold"/>
                                        <p:tgtEl>
                                          <p:spTgt spid="1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3" dur="500" fill="hold"/>
                                        <p:tgtEl>
                                          <p:spTgt spid="1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4" dur="500" fill="hold"/>
                                        <p:tgtEl>
                                          <p:spTgt spid="14">
                                            <p:txEl>
                                              <p:pRg st="8" end="8"/>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8" end="8"/>
                                            </p:txEl>
                                          </p:spTgt>
                                        </p:tgtEl>
                                        <p:attrNameLst>
                                          <p:attrName>ppt_c</p:attrName>
                                        </p:attrNameLst>
                                      </p:cBhvr>
                                      <p:to>
                                        <a:srgbClr val="003366"/>
                                      </p:to>
                                    </p:animClr>
                                  </p:subTnLst>
                                </p:cTn>
                              </p:par>
                            </p:childTnLst>
                          </p:cTn>
                        </p:par>
                        <p:par>
                          <p:cTn id="285" fill="hold">
                            <p:stCondLst>
                              <p:cond delay="84650"/>
                            </p:stCondLst>
                            <p:childTnLst>
                              <p:par>
                                <p:cTn id="286" presetID="39" presetClass="entr" presetSubtype="0" accel="100000" fill="hold" grpId="0" nodeType="afterEffect">
                                  <p:stCondLst>
                                    <p:cond delay="500"/>
                                  </p:stCondLst>
                                  <p:iterate type="wd">
                                    <p:tmPct val="10000"/>
                                  </p:iterate>
                                  <p:childTnLst>
                                    <p:set>
                                      <p:cBhvr>
                                        <p:cTn id="287" dur="1" fill="hold">
                                          <p:stCondLst>
                                            <p:cond delay="0"/>
                                          </p:stCondLst>
                                        </p:cTn>
                                        <p:tgtEl>
                                          <p:spTgt spid="14">
                                            <p:txEl>
                                              <p:pRg st="9" end="9"/>
                                            </p:txEl>
                                          </p:spTgt>
                                        </p:tgtEl>
                                        <p:attrNameLst>
                                          <p:attrName>style.visibility</p:attrName>
                                        </p:attrNameLst>
                                      </p:cBhvr>
                                      <p:to>
                                        <p:strVal val="visible"/>
                                      </p:to>
                                    </p:set>
                                    <p:anim calcmode="lin" valueType="num">
                                      <p:cBhvr>
                                        <p:cTn id="288" dur="500" fill="hold"/>
                                        <p:tgtEl>
                                          <p:spTgt spid="1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9" dur="500" fill="hold"/>
                                        <p:tgtEl>
                                          <p:spTgt spid="1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0" dur="500" fill="hold"/>
                                        <p:tgtEl>
                                          <p:spTgt spid="1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1" dur="500" fill="hold"/>
                                        <p:tgtEl>
                                          <p:spTgt spid="14">
                                            <p:txEl>
                                              <p:pRg st="9" end="9"/>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9" end="9"/>
                                            </p:txEl>
                                          </p:spTgt>
                                        </p:tgtEl>
                                        <p:attrNameLst>
                                          <p:attrName>ppt_c</p:attrName>
                                        </p:attrNameLst>
                                      </p:cBhvr>
                                      <p:to>
                                        <a:srgbClr val="003366"/>
                                      </p:to>
                                    </p:animClr>
                                  </p:subTnLst>
                                </p:cTn>
                              </p:par>
                            </p:childTnLst>
                          </p:cTn>
                        </p:par>
                        <p:par>
                          <p:cTn id="292" fill="hold">
                            <p:stCondLst>
                              <p:cond delay="85750"/>
                            </p:stCondLst>
                            <p:childTnLst>
                              <p:par>
                                <p:cTn id="293" presetID="39" presetClass="entr" presetSubtype="0" accel="100000" fill="hold" grpId="0" nodeType="afterEffect">
                                  <p:stCondLst>
                                    <p:cond delay="500"/>
                                  </p:stCondLst>
                                  <p:iterate type="wd">
                                    <p:tmPct val="10000"/>
                                  </p:iterate>
                                  <p:childTnLst>
                                    <p:set>
                                      <p:cBhvr>
                                        <p:cTn id="294" dur="1" fill="hold">
                                          <p:stCondLst>
                                            <p:cond delay="0"/>
                                          </p:stCondLst>
                                        </p:cTn>
                                        <p:tgtEl>
                                          <p:spTgt spid="14">
                                            <p:txEl>
                                              <p:pRg st="10" end="10"/>
                                            </p:txEl>
                                          </p:spTgt>
                                        </p:tgtEl>
                                        <p:attrNameLst>
                                          <p:attrName>style.visibility</p:attrName>
                                        </p:attrNameLst>
                                      </p:cBhvr>
                                      <p:to>
                                        <p:strVal val="visible"/>
                                      </p:to>
                                    </p:set>
                                    <p:anim calcmode="lin" valueType="num">
                                      <p:cBhvr>
                                        <p:cTn id="295" dur="500" fill="hold"/>
                                        <p:tgtEl>
                                          <p:spTgt spid="14">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6" dur="500" fill="hold"/>
                                        <p:tgtEl>
                                          <p:spTgt spid="14">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7" dur="500" fill="hold"/>
                                        <p:tgtEl>
                                          <p:spTgt spid="14">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8" dur="500" fill="hold"/>
                                        <p:tgtEl>
                                          <p:spTgt spid="14">
                                            <p:txEl>
                                              <p:pRg st="10" end="1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0" end="10"/>
                                            </p:txEl>
                                          </p:spTgt>
                                        </p:tgtEl>
                                        <p:attrNameLst>
                                          <p:attrName>ppt_c</p:attrName>
                                        </p:attrNameLst>
                                      </p:cBhvr>
                                      <p:to>
                                        <a:srgbClr val="003366"/>
                                      </p:to>
                                    </p:animClr>
                                  </p:subTnLst>
                                </p:cTn>
                              </p:par>
                            </p:childTnLst>
                          </p:cTn>
                        </p:par>
                        <p:par>
                          <p:cTn id="299" fill="hold">
                            <p:stCondLst>
                              <p:cond delay="87000"/>
                            </p:stCondLst>
                            <p:childTnLst>
                              <p:par>
                                <p:cTn id="300" presetID="39" presetClass="entr" presetSubtype="0" accel="100000" fill="hold" grpId="0" nodeType="afterEffect">
                                  <p:stCondLst>
                                    <p:cond delay="500"/>
                                  </p:stCondLst>
                                  <p:iterate type="wd">
                                    <p:tmPct val="10000"/>
                                  </p:iterate>
                                  <p:childTnLst>
                                    <p:set>
                                      <p:cBhvr>
                                        <p:cTn id="301" dur="1" fill="hold">
                                          <p:stCondLst>
                                            <p:cond delay="0"/>
                                          </p:stCondLst>
                                        </p:cTn>
                                        <p:tgtEl>
                                          <p:spTgt spid="14">
                                            <p:txEl>
                                              <p:pRg st="11" end="11"/>
                                            </p:txEl>
                                          </p:spTgt>
                                        </p:tgtEl>
                                        <p:attrNameLst>
                                          <p:attrName>style.visibility</p:attrName>
                                        </p:attrNameLst>
                                      </p:cBhvr>
                                      <p:to>
                                        <p:strVal val="visible"/>
                                      </p:to>
                                    </p:set>
                                    <p:anim calcmode="lin" valueType="num">
                                      <p:cBhvr>
                                        <p:cTn id="302" dur="500" fill="hold"/>
                                        <p:tgtEl>
                                          <p:spTgt spid="14">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3" dur="500" fill="hold"/>
                                        <p:tgtEl>
                                          <p:spTgt spid="14">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4" dur="500" fill="hold"/>
                                        <p:tgtEl>
                                          <p:spTgt spid="14">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5" dur="500" fill="hold"/>
                                        <p:tgtEl>
                                          <p:spTgt spid="14">
                                            <p:txEl>
                                              <p:pRg st="11" end="1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1" end="11"/>
                                            </p:txEl>
                                          </p:spTgt>
                                        </p:tgtEl>
                                        <p:attrNameLst>
                                          <p:attrName>ppt_c</p:attrName>
                                        </p:attrNameLst>
                                      </p:cBhvr>
                                      <p:to>
                                        <a:srgbClr val="003366"/>
                                      </p:to>
                                    </p:animClr>
                                  </p:subTnLst>
                                </p:cTn>
                              </p:par>
                            </p:childTnLst>
                          </p:cTn>
                        </p:par>
                        <p:par>
                          <p:cTn id="306" fill="hold">
                            <p:stCondLst>
                              <p:cond delay="88100"/>
                            </p:stCondLst>
                            <p:childTnLst>
                              <p:par>
                                <p:cTn id="307" presetID="39" presetClass="entr" presetSubtype="0" accel="100000" fill="hold" grpId="0" nodeType="afterEffect">
                                  <p:stCondLst>
                                    <p:cond delay="1000"/>
                                  </p:stCondLst>
                                  <p:iterate type="wd">
                                    <p:tmPct val="10000"/>
                                  </p:iterate>
                                  <p:childTnLst>
                                    <p:set>
                                      <p:cBhvr>
                                        <p:cTn id="308" dur="1" fill="hold">
                                          <p:stCondLst>
                                            <p:cond delay="0"/>
                                          </p:stCondLst>
                                        </p:cTn>
                                        <p:tgtEl>
                                          <p:spTgt spid="14">
                                            <p:txEl>
                                              <p:pRg st="12" end="12"/>
                                            </p:txEl>
                                          </p:spTgt>
                                        </p:tgtEl>
                                        <p:attrNameLst>
                                          <p:attrName>style.visibility</p:attrName>
                                        </p:attrNameLst>
                                      </p:cBhvr>
                                      <p:to>
                                        <p:strVal val="visible"/>
                                      </p:to>
                                    </p:set>
                                    <p:anim calcmode="lin" valueType="num">
                                      <p:cBhvr>
                                        <p:cTn id="309" dur="500" fill="hold"/>
                                        <p:tgtEl>
                                          <p:spTgt spid="14">
                                            <p:txEl>
                                              <p:pRg st="12" end="1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10" dur="500" fill="hold"/>
                                        <p:tgtEl>
                                          <p:spTgt spid="14">
                                            <p:txEl>
                                              <p:pRg st="12" end="1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1" dur="500" fill="hold"/>
                                        <p:tgtEl>
                                          <p:spTgt spid="14">
                                            <p:txEl>
                                              <p:pRg st="12" end="1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2" dur="500" fill="hold"/>
                                        <p:tgtEl>
                                          <p:spTgt spid="14">
                                            <p:txEl>
                                              <p:pRg st="12" end="1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2" end="12"/>
                                            </p:txEl>
                                          </p:spTgt>
                                        </p:tgtEl>
                                        <p:attrNameLst>
                                          <p:attrName>ppt_c</p:attrName>
                                        </p:attrNameLst>
                                      </p:cBhvr>
                                      <p:to>
                                        <a:srgbClr val="003366"/>
                                      </p:to>
                                    </p:animClr>
                                  </p:subTnLst>
                                </p:cTn>
                              </p:par>
                            </p:childTnLst>
                          </p:cTn>
                        </p:par>
                        <p:par>
                          <p:cTn id="313" fill="hold">
                            <p:stCondLst>
                              <p:cond delay="90150"/>
                            </p:stCondLst>
                            <p:childTnLst>
                              <p:par>
                                <p:cTn id="314" presetID="10" presetClass="exit" presetSubtype="0" fill="hold" nodeType="afterEffect">
                                  <p:stCondLst>
                                    <p:cond delay="0"/>
                                  </p:stCondLst>
                                  <p:childTnLst>
                                    <p:animEffect transition="out" filter="fade">
                                      <p:cBhvr>
                                        <p:cTn id="315" dur="2000"/>
                                        <p:tgtEl>
                                          <p:spTgt spid="1028"/>
                                        </p:tgtEl>
                                      </p:cBhvr>
                                    </p:animEffect>
                                    <p:set>
                                      <p:cBhvr>
                                        <p:cTn id="3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bldLvl="5" advAuto="1000"/>
      <p:bldP spid="2" grpId="0"/>
      <p:bldP spid="2" grpId="1"/>
      <p:bldP spid="4" grpId="0" build="p"/>
      <p:bldP spid="4" grpId="1" build="allAtOnce" rev="1"/>
      <p:bldP spid="5" grpId="0"/>
      <p:bldP spid="5" grpId="1"/>
      <p:bldP spid="8" grpId="0"/>
      <p:bldP spid="8" grpId="1"/>
      <p:bldP spid="9" grpId="0" uiExpand="1" build="p" bldLvl="5"/>
      <p:bldP spid="9" grpId="1" build="allAtOnce"/>
      <p:bldP spid="10" grpId="0" build="p" bldLvl="5"/>
      <p:bldP spid="10" grpI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triped Right Arrow 25"/>
          <p:cNvSpPr/>
          <p:nvPr/>
        </p:nvSpPr>
        <p:spPr>
          <a:xfrm rot="1609105">
            <a:off x="2953388" y="3892179"/>
            <a:ext cx="809157" cy="449082"/>
          </a:xfrm>
          <a:prstGeom prst="stripedRightArrow">
            <a:avLst>
              <a:gd name="adj1" fmla="val 26803"/>
              <a:gd name="adj2" fmla="val 47038"/>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0"/>
          </a:gradFill>
          <a:ln>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rot="15704134">
            <a:off x="6321115" y="4773626"/>
            <a:ext cx="1066800" cy="762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Arrow Connector 18"/>
          <p:cNvCxnSpPr/>
          <p:nvPr/>
        </p:nvCxnSpPr>
        <p:spPr>
          <a:xfrm flipV="1">
            <a:off x="4419600" y="3733800"/>
            <a:ext cx="533400" cy="304800"/>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371600"/>
            <a:ext cx="8229600" cy="4754563"/>
          </a:xfrm>
        </p:spPr>
        <p:txBody>
          <a:bodyPr/>
          <a:lstStyle/>
          <a:p>
            <a:pPr>
              <a:buNone/>
            </a:pPr>
            <a:r>
              <a:rPr lang="en-US" dirty="0" smtClean="0"/>
              <a:t>This should not be a top-down directive!</a:t>
            </a:r>
          </a:p>
          <a:p>
            <a:pPr>
              <a:buNone/>
            </a:pPr>
            <a:r>
              <a:rPr lang="en-US" dirty="0" smtClean="0"/>
              <a:t>Support and train, look for leaders in the teaching staff to try it out.</a:t>
            </a:r>
            <a:endParaRPr lang="en-US" dirty="0"/>
          </a:p>
        </p:txBody>
      </p:sp>
      <p:sp>
        <p:nvSpPr>
          <p:cNvPr id="4"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8</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are we to get buy in?</a:t>
            </a:r>
            <a:endParaRPr lang="en-US" i="1" dirty="0">
              <a:effectLst>
                <a:outerShdw blurRad="38100" dist="38100" dir="2700000" algn="tl">
                  <a:srgbClr val="000000">
                    <a:alpha val="43137"/>
                  </a:srgbClr>
                </a:outerShdw>
              </a:effectLst>
            </a:endParaRPr>
          </a:p>
        </p:txBody>
      </p:sp>
      <p:sp>
        <p:nvSpPr>
          <p:cNvPr id="5" name="Oval 4"/>
          <p:cNvSpPr/>
          <p:nvPr/>
        </p:nvSpPr>
        <p:spPr>
          <a:xfrm>
            <a:off x="1981200" y="3124200"/>
            <a:ext cx="1676400" cy="914400"/>
          </a:xfrm>
          <a:prstGeom prst="ellipse">
            <a:avLst/>
          </a:prstGeo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lue Highway D Type" pitchFamily="2" charset="0"/>
              </a:rPr>
              <a:t>Ground level leader</a:t>
            </a:r>
            <a:endParaRPr lang="en-US" dirty="0">
              <a:latin typeface="Blue Highway D Type" pitchFamily="2" charset="0"/>
            </a:endParaRPr>
          </a:p>
        </p:txBody>
      </p:sp>
      <p:sp>
        <p:nvSpPr>
          <p:cNvPr id="6" name="Oval 5"/>
          <p:cNvSpPr/>
          <p:nvPr/>
        </p:nvSpPr>
        <p:spPr>
          <a:xfrm>
            <a:off x="3733800" y="37338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1" name="Rounded Rectangle 10"/>
          <p:cNvSpPr/>
          <p:nvPr/>
        </p:nvSpPr>
        <p:spPr>
          <a:xfrm>
            <a:off x="4953000" y="3048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2" name="Oval 11"/>
          <p:cNvSpPr/>
          <p:nvPr/>
        </p:nvSpPr>
        <p:spPr>
          <a:xfrm>
            <a:off x="2590800" y="48006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4" name="Right Arrow Callout 13"/>
          <p:cNvSpPr/>
          <p:nvPr/>
        </p:nvSpPr>
        <p:spPr>
          <a:xfrm>
            <a:off x="457200" y="3200400"/>
            <a:ext cx="1524000" cy="762000"/>
          </a:xfrm>
          <a:prstGeom prst="rightArrowCallout">
            <a:avLst>
              <a:gd name="adj1" fmla="val 9762"/>
              <a:gd name="adj2" fmla="val 25000"/>
              <a:gd name="adj3" fmla="val 32619"/>
              <a:gd name="adj4" fmla="val 573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 Service/</a:t>
            </a:r>
          </a:p>
          <a:p>
            <a:pPr algn="ctr"/>
            <a:r>
              <a:rPr lang="en-US" sz="1200" dirty="0" smtClean="0"/>
              <a:t>support</a:t>
            </a:r>
            <a:endParaRPr lang="en-US" sz="1200" dirty="0"/>
          </a:p>
        </p:txBody>
      </p:sp>
      <p:sp>
        <p:nvSpPr>
          <p:cNvPr id="15" name="Rounded Rectangle 14"/>
          <p:cNvSpPr/>
          <p:nvPr/>
        </p:nvSpPr>
        <p:spPr>
          <a:xfrm>
            <a:off x="5257800" y="3810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6" name="Rounded Rectangle 15"/>
          <p:cNvSpPr/>
          <p:nvPr/>
        </p:nvSpPr>
        <p:spPr>
          <a:xfrm>
            <a:off x="5943600" y="54864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7" name="Left-Right-Up Arrow 16"/>
          <p:cNvSpPr/>
          <p:nvPr/>
        </p:nvSpPr>
        <p:spPr>
          <a:xfrm>
            <a:off x="3810000" y="4800600"/>
            <a:ext cx="914400" cy="685800"/>
          </a:xfrm>
          <a:prstGeom prst="leftRightUpArrow">
            <a:avLst>
              <a:gd name="adj1" fmla="val 25000"/>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724400" y="4191000"/>
            <a:ext cx="533400" cy="1588"/>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91200" y="5029200"/>
            <a:ext cx="762000" cy="381000"/>
          </a:xfrm>
          <a:prstGeom prst="straightConnector1">
            <a:avLst/>
          </a:prstGeom>
          <a:ln w="25400" cmpd="thickThi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876800" y="47244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pic>
        <p:nvPicPr>
          <p:cNvPr id="28" name="Picture 27" descr="change_model.jpg"/>
          <p:cNvPicPr>
            <a:picLocks noChangeAspect="1"/>
          </p:cNvPicPr>
          <p:nvPr/>
        </p:nvPicPr>
        <p:blipFill>
          <a:blip r:embed="rId3" cstate="print"/>
          <a:stretch>
            <a:fillRect/>
          </a:stretch>
        </p:blipFill>
        <p:spPr>
          <a:xfrm>
            <a:off x="228600" y="0"/>
            <a:ext cx="2903273" cy="2987224"/>
          </a:xfrm>
          <a:prstGeom prst="rect">
            <a:avLst/>
          </a:prstGeom>
        </p:spPr>
      </p:pic>
      <p:pic>
        <p:nvPicPr>
          <p:cNvPr id="1028" name="Picture 4" descr="C:\Users\NJS\AppData\Local\Microsoft\Windows\Temporary Internet Files\Content.IE5\85YY2V5M\MC900288981[1].wmf"/>
          <p:cNvPicPr>
            <a:picLocks noChangeAspect="1" noChangeArrowheads="1"/>
          </p:cNvPicPr>
          <p:nvPr/>
        </p:nvPicPr>
        <p:blipFill>
          <a:blip r:embed="rId4" cstate="print"/>
          <a:srcRect/>
          <a:stretch>
            <a:fillRect/>
          </a:stretch>
        </p:blipFill>
        <p:spPr bwMode="auto">
          <a:xfrm>
            <a:off x="2819400" y="1219200"/>
            <a:ext cx="3043238" cy="1646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39" presetClass="entr" presetSubtype="0" accel="100000" fill="hold"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700"/>
                            </p:stCondLst>
                            <p:childTnLst>
                              <p:par>
                                <p:cTn id="16" presetID="39" presetClass="entr" presetSubtype="0" accel="100000" fill="hold" nodeType="afterEffect">
                                  <p:stCondLst>
                                    <p:cond delay="0"/>
                                  </p:stCondLst>
                                  <p:iterate type="wd">
                                    <p:tmPct val="10000"/>
                                  </p:iterate>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52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5700"/>
                            </p:stCondLst>
                            <p:childTnLst>
                              <p:par>
                                <p:cTn id="27" presetID="53" presetClass="exit" presetSubtype="0" fill="hold" grpId="0" nodeType="afterEffect">
                                  <p:stCondLst>
                                    <p:cond delay="0"/>
                                  </p:stCondLst>
                                  <p:iterate type="wd">
                                    <p:tmPct val="10000"/>
                                  </p:iterate>
                                  <p:childTnLst>
                                    <p:anim calcmode="lin" valueType="num">
                                      <p:cBhvr>
                                        <p:cTn id="28" dur="1000"/>
                                        <p:tgtEl>
                                          <p:spTgt spid="3">
                                            <p:txEl>
                                              <p:pRg st="0" end="0"/>
                                            </p:txEl>
                                          </p:spTgt>
                                        </p:tgtEl>
                                        <p:attrNameLst>
                                          <p:attrName>ppt_w</p:attrName>
                                        </p:attrNameLst>
                                      </p:cBhvr>
                                      <p:tavLst>
                                        <p:tav tm="0">
                                          <p:val>
                                            <p:strVal val="ppt_w"/>
                                          </p:val>
                                        </p:tav>
                                        <p:tav tm="100000">
                                          <p:val>
                                            <p:fltVal val="0"/>
                                          </p:val>
                                        </p:tav>
                                      </p:tavLst>
                                    </p:anim>
                                    <p:anim calcmode="lin" valueType="num">
                                      <p:cBhvr>
                                        <p:cTn id="29" dur="1000"/>
                                        <p:tgtEl>
                                          <p:spTgt spid="3">
                                            <p:txEl>
                                              <p:pRg st="0" end="0"/>
                                            </p:txEl>
                                          </p:spTgt>
                                        </p:tgtEl>
                                        <p:attrNameLst>
                                          <p:attrName>ppt_h</p:attrName>
                                        </p:attrNameLst>
                                      </p:cBhvr>
                                      <p:tavLst>
                                        <p:tav tm="0">
                                          <p:val>
                                            <p:strVal val="ppt_h"/>
                                          </p:val>
                                        </p:tav>
                                        <p:tav tm="100000">
                                          <p:val>
                                            <p:fltVal val="0"/>
                                          </p:val>
                                        </p:tav>
                                      </p:tavLst>
                                    </p:anim>
                                    <p:animEffect transition="out" filter="fade">
                                      <p:cBhvr>
                                        <p:cTn id="30" dur="1000"/>
                                        <p:tgtEl>
                                          <p:spTgt spid="3">
                                            <p:txEl>
                                              <p:pRg st="0" end="0"/>
                                            </p:txEl>
                                          </p:spTgt>
                                        </p:tgtEl>
                                      </p:cBhvr>
                                    </p:animEffect>
                                    <p:set>
                                      <p:cBhvr>
                                        <p:cTn id="31" dur="1" fill="hold">
                                          <p:stCondLst>
                                            <p:cond delay="999"/>
                                          </p:stCondLst>
                                        </p:cTn>
                                        <p:tgtEl>
                                          <p:spTgt spid="3">
                                            <p:txEl>
                                              <p:pRg st="0" end="0"/>
                                            </p:txEl>
                                          </p:spTgt>
                                        </p:tgtEl>
                                        <p:attrNameLst>
                                          <p:attrName>style.visibility</p:attrName>
                                        </p:attrNameLst>
                                      </p:cBhvr>
                                      <p:to>
                                        <p:strVal val="hidden"/>
                                      </p:to>
                                    </p:set>
                                  </p:childTnLst>
                                </p:cTn>
                              </p:par>
                              <p:par>
                                <p:cTn id="32" presetID="31" presetClass="entr" presetSubtype="0" fill="hold" grpId="0" nodeType="withEffect">
                                  <p:stCondLst>
                                    <p:cond delay="0"/>
                                  </p:stCondLst>
                                  <p:iterate type="lt">
                                    <p:tmPct val="5000"/>
                                  </p:iterate>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par>
                                <p:cTn id="38" presetID="22" presetClass="entr" presetSubtype="8" repeatCount="2000" fill="hold" grpId="0" nodeType="withEffect">
                                  <p:stCondLst>
                                    <p:cond delay="50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7500"/>
                            </p:stCondLst>
                            <p:childTnLst>
                              <p:par>
                                <p:cTn id="42" presetID="53" presetClass="exit" presetSubtype="0" fill="hold" grpId="0" nodeType="afterEffect">
                                  <p:stCondLst>
                                    <p:cond delay="0"/>
                                  </p:stCondLst>
                                  <p:iterate type="wd">
                                    <p:tmPct val="5000"/>
                                  </p:iterate>
                                  <p:childTnLst>
                                    <p:anim calcmode="lin" valueType="num">
                                      <p:cBhvr>
                                        <p:cTn id="43" dur="1000"/>
                                        <p:tgtEl>
                                          <p:spTgt spid="3">
                                            <p:txEl>
                                              <p:pRg st="1" end="1"/>
                                            </p:txEl>
                                          </p:spTgt>
                                        </p:tgtEl>
                                        <p:attrNameLst>
                                          <p:attrName>ppt_w</p:attrName>
                                        </p:attrNameLst>
                                      </p:cBhvr>
                                      <p:tavLst>
                                        <p:tav tm="0">
                                          <p:val>
                                            <p:strVal val="ppt_w"/>
                                          </p:val>
                                        </p:tav>
                                        <p:tav tm="100000">
                                          <p:val>
                                            <p:fltVal val="0"/>
                                          </p:val>
                                        </p:tav>
                                      </p:tavLst>
                                    </p:anim>
                                    <p:anim calcmode="lin" valueType="num">
                                      <p:cBhvr>
                                        <p:cTn id="44" dur="1000"/>
                                        <p:tgtEl>
                                          <p:spTgt spid="3">
                                            <p:txEl>
                                              <p:pRg st="1" end="1"/>
                                            </p:txEl>
                                          </p:spTgt>
                                        </p:tgtEl>
                                        <p:attrNameLst>
                                          <p:attrName>ppt_h</p:attrName>
                                        </p:attrNameLst>
                                      </p:cBhvr>
                                      <p:tavLst>
                                        <p:tav tm="0">
                                          <p:val>
                                            <p:strVal val="ppt_h"/>
                                          </p:val>
                                        </p:tav>
                                        <p:tav tm="100000">
                                          <p:val>
                                            <p:fltVal val="0"/>
                                          </p:val>
                                        </p:tav>
                                      </p:tavLst>
                                    </p:anim>
                                    <p:animEffect transition="out" filter="fade">
                                      <p:cBhvr>
                                        <p:cTn id="45" dur="1000"/>
                                        <p:tgtEl>
                                          <p:spTgt spid="3">
                                            <p:txEl>
                                              <p:pRg st="1" end="1"/>
                                            </p:txEl>
                                          </p:spTgt>
                                        </p:tgtEl>
                                      </p:cBhvr>
                                    </p:animEffect>
                                    <p:set>
                                      <p:cBhvr>
                                        <p:cTn id="46" dur="1" fill="hold">
                                          <p:stCondLst>
                                            <p:cond delay="999"/>
                                          </p:stCondLst>
                                        </p:cTn>
                                        <p:tgtEl>
                                          <p:spTgt spid="3">
                                            <p:txEl>
                                              <p:pRg st="1" end="1"/>
                                            </p:txEl>
                                          </p:spTgt>
                                        </p:tgtEl>
                                        <p:attrNameLst>
                                          <p:attrName>style.visibility</p:attrName>
                                        </p:attrNameLst>
                                      </p:cBhvr>
                                      <p:to>
                                        <p:strVal val="hidden"/>
                                      </p:to>
                                    </p:set>
                                  </p:childTnLst>
                                </p:cTn>
                              </p:par>
                              <p:par>
                                <p:cTn id="47" presetID="7"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3000" fill="hold"/>
                                        <p:tgtEl>
                                          <p:spTgt spid="12"/>
                                        </p:tgtEl>
                                        <p:attrNameLst>
                                          <p:attrName>ppt_x</p:attrName>
                                        </p:attrNameLst>
                                      </p:cBhvr>
                                      <p:tavLst>
                                        <p:tav tm="0">
                                          <p:val>
                                            <p:strVal val="#ppt_x"/>
                                          </p:val>
                                        </p:tav>
                                        <p:tav tm="100000">
                                          <p:val>
                                            <p:strVal val="#ppt_x"/>
                                          </p:val>
                                        </p:tav>
                                      </p:tavLst>
                                    </p:anim>
                                    <p:anim calcmode="lin" valueType="num">
                                      <p:cBhvr additive="base">
                                        <p:cTn id="50" dur="3000" fill="hold"/>
                                        <p:tgtEl>
                                          <p:spTgt spid="12"/>
                                        </p:tgtEl>
                                        <p:attrNameLst>
                                          <p:attrName>ppt_y</p:attrName>
                                        </p:attrNameLst>
                                      </p:cBhvr>
                                      <p:tavLst>
                                        <p:tav tm="0">
                                          <p:val>
                                            <p:strVal val="1+#ppt_h/2"/>
                                          </p:val>
                                        </p:tav>
                                        <p:tav tm="100000">
                                          <p:val>
                                            <p:strVal val="#ppt_y"/>
                                          </p:val>
                                        </p:tav>
                                      </p:tavLst>
                                    </p:anim>
                                  </p:childTnLst>
                                </p:cTn>
                              </p:par>
                              <p:par>
                                <p:cTn id="51" presetID="7" presetClass="entr" presetSubtype="4"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ppt_x"/>
                                          </p:val>
                                        </p:tav>
                                        <p:tav tm="100000">
                                          <p:val>
                                            <p:strVal val="#ppt_x"/>
                                          </p:val>
                                        </p:tav>
                                      </p:tavLst>
                                    </p:anim>
                                    <p:anim calcmode="lin" valueType="num">
                                      <p:cBhvr additive="base">
                                        <p:cTn id="54" dur="1000" fill="hold"/>
                                        <p:tgtEl>
                                          <p:spTgt spid="6"/>
                                        </p:tgtEl>
                                        <p:attrNameLst>
                                          <p:attrName>ppt_y</p:attrName>
                                        </p:attrNameLst>
                                      </p:cBhvr>
                                      <p:tavLst>
                                        <p:tav tm="0">
                                          <p:val>
                                            <p:strVal val="1+#ppt_h/2"/>
                                          </p:val>
                                        </p:tav>
                                        <p:tav tm="100000">
                                          <p:val>
                                            <p:strVal val="#ppt_y"/>
                                          </p:val>
                                        </p:tav>
                                      </p:tavLst>
                                    </p:anim>
                                  </p:childTnLst>
                                </p:cTn>
                              </p:par>
                              <p:par>
                                <p:cTn id="55" presetID="7"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000" fill="hold"/>
                                        <p:tgtEl>
                                          <p:spTgt spid="13"/>
                                        </p:tgtEl>
                                        <p:attrNameLst>
                                          <p:attrName>ppt_x</p:attrName>
                                        </p:attrNameLst>
                                      </p:cBhvr>
                                      <p:tavLst>
                                        <p:tav tm="0">
                                          <p:val>
                                            <p:strVal val="#ppt_x"/>
                                          </p:val>
                                        </p:tav>
                                        <p:tav tm="100000">
                                          <p:val>
                                            <p:strVal val="#ppt_x"/>
                                          </p:val>
                                        </p:tav>
                                      </p:tavLst>
                                    </p:anim>
                                    <p:anim calcmode="lin" valueType="num">
                                      <p:cBhvr additive="base">
                                        <p:cTn id="58" dur="20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10500"/>
                            </p:stCondLst>
                            <p:childTnLst>
                              <p:par>
                                <p:cTn id="60" presetID="14" presetClass="entr" presetSubtype="1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randombar(horizontal)">
                                      <p:cBhvr>
                                        <p:cTn id="62" dur="500"/>
                                        <p:tgtEl>
                                          <p:spTgt spid="17"/>
                                        </p:tgtEl>
                                      </p:cBhvr>
                                    </p:animEffect>
                                  </p:childTnLst>
                                </p:cTn>
                              </p:par>
                            </p:childTnLst>
                          </p:cTn>
                        </p:par>
                        <p:par>
                          <p:cTn id="63" fill="hold">
                            <p:stCondLst>
                              <p:cond delay="11000"/>
                            </p:stCondLst>
                            <p:childTnLst>
                              <p:par>
                                <p:cTn id="64" presetID="22" presetClass="entr" presetSubtype="8"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11500"/>
                            </p:stCondLst>
                            <p:childTnLst>
                              <p:par>
                                <p:cTn id="68" presetID="22" presetClass="entr" presetSubtype="8" fill="hold"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12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style.rotation</p:attrName>
                                        </p:attrNameLst>
                                      </p:cBhvr>
                                      <p:tavLst>
                                        <p:tav tm="0">
                                          <p:val>
                                            <p:fltVal val="90"/>
                                          </p:val>
                                        </p:tav>
                                        <p:tav tm="100000">
                                          <p:val>
                                            <p:fltVal val="0"/>
                                          </p:val>
                                        </p:tav>
                                      </p:tavLst>
                                    </p:anim>
                                    <p:animEffect transition="in" filter="fade">
                                      <p:cBhvr>
                                        <p:cTn id="80" dur="1000"/>
                                        <p:tgtEl>
                                          <p:spTgt spid="16"/>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p:cTn id="83" dur="1000" fill="hold"/>
                                        <p:tgtEl>
                                          <p:spTgt spid="15"/>
                                        </p:tgtEl>
                                        <p:attrNameLst>
                                          <p:attrName>ppt_w</p:attrName>
                                        </p:attrNameLst>
                                      </p:cBhvr>
                                      <p:tavLst>
                                        <p:tav tm="0">
                                          <p:val>
                                            <p:fltVal val="0"/>
                                          </p:val>
                                        </p:tav>
                                        <p:tav tm="100000">
                                          <p:val>
                                            <p:strVal val="#ppt_w"/>
                                          </p:val>
                                        </p:tav>
                                      </p:tavLst>
                                    </p:anim>
                                    <p:anim calcmode="lin" valueType="num">
                                      <p:cBhvr>
                                        <p:cTn id="84" dur="1000" fill="hold"/>
                                        <p:tgtEl>
                                          <p:spTgt spid="15"/>
                                        </p:tgtEl>
                                        <p:attrNameLst>
                                          <p:attrName>ppt_h</p:attrName>
                                        </p:attrNameLst>
                                      </p:cBhvr>
                                      <p:tavLst>
                                        <p:tav tm="0">
                                          <p:val>
                                            <p:fltVal val="0"/>
                                          </p:val>
                                        </p:tav>
                                        <p:tav tm="100000">
                                          <p:val>
                                            <p:strVal val="#ppt_h"/>
                                          </p:val>
                                        </p:tav>
                                      </p:tavLst>
                                    </p:anim>
                                    <p:anim calcmode="lin" valueType="num">
                                      <p:cBhvr>
                                        <p:cTn id="85" dur="1000" fill="hold"/>
                                        <p:tgtEl>
                                          <p:spTgt spid="15"/>
                                        </p:tgtEl>
                                        <p:attrNameLst>
                                          <p:attrName>style.rotation</p:attrName>
                                        </p:attrNameLst>
                                      </p:cBhvr>
                                      <p:tavLst>
                                        <p:tav tm="0">
                                          <p:val>
                                            <p:fltVal val="90"/>
                                          </p:val>
                                        </p:tav>
                                        <p:tav tm="100000">
                                          <p:val>
                                            <p:fltVal val="0"/>
                                          </p:val>
                                        </p:tav>
                                      </p:tavLst>
                                    </p:anim>
                                    <p:animEffect transition="in" filter="fade">
                                      <p:cBhvr>
                                        <p:cTn id="86" dur="1000"/>
                                        <p:tgtEl>
                                          <p:spTgt spid="15"/>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1000" fill="hold"/>
                                        <p:tgtEl>
                                          <p:spTgt spid="11"/>
                                        </p:tgtEl>
                                        <p:attrNameLst>
                                          <p:attrName>ppt_w</p:attrName>
                                        </p:attrNameLst>
                                      </p:cBhvr>
                                      <p:tavLst>
                                        <p:tav tm="0">
                                          <p:val>
                                            <p:fltVal val="0"/>
                                          </p:val>
                                        </p:tav>
                                        <p:tav tm="100000">
                                          <p:val>
                                            <p:strVal val="#ppt_w"/>
                                          </p:val>
                                        </p:tav>
                                      </p:tavLst>
                                    </p:anim>
                                    <p:anim calcmode="lin" valueType="num">
                                      <p:cBhvr>
                                        <p:cTn id="90" dur="1000" fill="hold"/>
                                        <p:tgtEl>
                                          <p:spTgt spid="11"/>
                                        </p:tgtEl>
                                        <p:attrNameLst>
                                          <p:attrName>ppt_h</p:attrName>
                                        </p:attrNameLst>
                                      </p:cBhvr>
                                      <p:tavLst>
                                        <p:tav tm="0">
                                          <p:val>
                                            <p:fltVal val="0"/>
                                          </p:val>
                                        </p:tav>
                                        <p:tav tm="100000">
                                          <p:val>
                                            <p:strVal val="#ppt_h"/>
                                          </p:val>
                                        </p:tav>
                                      </p:tavLst>
                                    </p:anim>
                                    <p:anim calcmode="lin" valueType="num">
                                      <p:cBhvr>
                                        <p:cTn id="91" dur="1000" fill="hold"/>
                                        <p:tgtEl>
                                          <p:spTgt spid="11"/>
                                        </p:tgtEl>
                                        <p:attrNameLst>
                                          <p:attrName>style.rotation</p:attrName>
                                        </p:attrNameLst>
                                      </p:cBhvr>
                                      <p:tavLst>
                                        <p:tav tm="0">
                                          <p:val>
                                            <p:fltVal val="90"/>
                                          </p:val>
                                        </p:tav>
                                        <p:tav tm="100000">
                                          <p:val>
                                            <p:fltVal val="0"/>
                                          </p:val>
                                        </p:tav>
                                      </p:tavLst>
                                    </p:anim>
                                    <p:animEffect transition="in" filter="fade">
                                      <p:cBhvr>
                                        <p:cTn id="92" dur="1000"/>
                                        <p:tgtEl>
                                          <p:spTgt spid="11"/>
                                        </p:tgtEl>
                                      </p:cBhvr>
                                    </p:animEffect>
                                  </p:childTnLst>
                                </p:cTn>
                              </p:par>
                            </p:childTnLst>
                          </p:cTn>
                        </p:par>
                        <p:par>
                          <p:cTn id="93" fill="hold">
                            <p:stCondLst>
                              <p:cond delay="13000"/>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500"/>
                                        <p:tgtEl>
                                          <p:spTgt spid="27"/>
                                        </p:tgtEl>
                                      </p:cBhvr>
                                    </p:animEffect>
                                  </p:childTnLst>
                                </p:cTn>
                              </p:par>
                            </p:childTnLst>
                          </p:cTn>
                        </p:par>
                        <p:par>
                          <p:cTn id="97" fill="hold">
                            <p:stCondLst>
                              <p:cond delay="13500"/>
                            </p:stCondLst>
                            <p:childTnLst>
                              <p:par>
                                <p:cTn id="98" presetID="53" presetClass="exit" presetSubtype="0" fill="hold" grpId="1" nodeType="afterEffect">
                                  <p:stCondLst>
                                    <p:cond delay="0"/>
                                  </p:stCondLst>
                                  <p:childTnLst>
                                    <p:anim calcmode="lin" valueType="num">
                                      <p:cBhvr>
                                        <p:cTn id="99" dur="500"/>
                                        <p:tgtEl>
                                          <p:spTgt spid="4"/>
                                        </p:tgtEl>
                                        <p:attrNameLst>
                                          <p:attrName>ppt_w</p:attrName>
                                        </p:attrNameLst>
                                      </p:cBhvr>
                                      <p:tavLst>
                                        <p:tav tm="0">
                                          <p:val>
                                            <p:strVal val="ppt_w"/>
                                          </p:val>
                                        </p:tav>
                                        <p:tav tm="100000">
                                          <p:val>
                                            <p:fltVal val="0"/>
                                          </p:val>
                                        </p:tav>
                                      </p:tavLst>
                                    </p:anim>
                                    <p:anim calcmode="lin" valueType="num">
                                      <p:cBhvr>
                                        <p:cTn id="100" dur="500"/>
                                        <p:tgtEl>
                                          <p:spTgt spid="4"/>
                                        </p:tgtEl>
                                        <p:attrNameLst>
                                          <p:attrName>ppt_h</p:attrName>
                                        </p:attrNameLst>
                                      </p:cBhvr>
                                      <p:tavLst>
                                        <p:tav tm="0">
                                          <p:val>
                                            <p:strVal val="ppt_h"/>
                                          </p:val>
                                        </p:tav>
                                        <p:tav tm="100000">
                                          <p:val>
                                            <p:fltVal val="0"/>
                                          </p:val>
                                        </p:tav>
                                      </p:tavLst>
                                    </p:anim>
                                    <p:animEffect transition="out" filter="fade">
                                      <p:cBhvr>
                                        <p:cTn id="101" dur="500"/>
                                        <p:tgtEl>
                                          <p:spTgt spid="4"/>
                                        </p:tgtEl>
                                      </p:cBhvr>
                                    </p:animEffect>
                                    <p:set>
                                      <p:cBhvr>
                                        <p:cTn id="102" dur="1" fill="hold">
                                          <p:stCondLst>
                                            <p:cond delay="499"/>
                                          </p:stCondLst>
                                        </p:cTn>
                                        <p:tgtEl>
                                          <p:spTgt spid="4"/>
                                        </p:tgtEl>
                                        <p:attrNameLst>
                                          <p:attrName>style.visibility</p:attrName>
                                        </p:attrNameLst>
                                      </p:cBhvr>
                                      <p:to>
                                        <p:strVal val="hidden"/>
                                      </p:to>
                                    </p:set>
                                  </p:childTnLst>
                                </p:cTn>
                              </p:par>
                            </p:childTnLst>
                          </p:cTn>
                        </p:par>
                        <p:par>
                          <p:cTn id="103" fill="hold">
                            <p:stCondLst>
                              <p:cond delay="14000"/>
                            </p:stCondLst>
                            <p:childTnLst>
                              <p:par>
                                <p:cTn id="104" presetID="10" presetClass="entr" presetSubtype="0"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2000"/>
                                        <p:tgtEl>
                                          <p:spTgt spid="28"/>
                                        </p:tgtEl>
                                      </p:cBhvr>
                                    </p:animEffect>
                                  </p:childTnLst>
                                </p:cTn>
                              </p:par>
                            </p:childTnLst>
                          </p:cTn>
                        </p:par>
                        <p:par>
                          <p:cTn id="107" fill="hold">
                            <p:stCondLst>
                              <p:cond delay="16000"/>
                            </p:stCondLst>
                            <p:childTnLst>
                              <p:par>
                                <p:cTn id="108" presetID="2" presetClass="entr" presetSubtype="8" fill="hold" nodeType="afterEffect">
                                  <p:stCondLst>
                                    <p:cond delay="0"/>
                                  </p:stCondLst>
                                  <p:childTnLst>
                                    <p:set>
                                      <p:cBhvr>
                                        <p:cTn id="109" dur="1" fill="hold">
                                          <p:stCondLst>
                                            <p:cond delay="0"/>
                                          </p:stCondLst>
                                        </p:cTn>
                                        <p:tgtEl>
                                          <p:spTgt spid="1028"/>
                                        </p:tgtEl>
                                        <p:attrNameLst>
                                          <p:attrName>style.visibility</p:attrName>
                                        </p:attrNameLst>
                                      </p:cBhvr>
                                      <p:to>
                                        <p:strVal val="visible"/>
                                      </p:to>
                                    </p:set>
                                    <p:anim calcmode="lin" valueType="num">
                                      <p:cBhvr additive="base">
                                        <p:cTn id="110" dur="3000" fill="hold"/>
                                        <p:tgtEl>
                                          <p:spTgt spid="1028"/>
                                        </p:tgtEl>
                                        <p:attrNameLst>
                                          <p:attrName>ppt_x</p:attrName>
                                        </p:attrNameLst>
                                      </p:cBhvr>
                                      <p:tavLst>
                                        <p:tav tm="0">
                                          <p:val>
                                            <p:strVal val="0-#ppt_w/2"/>
                                          </p:val>
                                        </p:tav>
                                        <p:tav tm="100000">
                                          <p:val>
                                            <p:strVal val="#ppt_x"/>
                                          </p:val>
                                        </p:tav>
                                      </p:tavLst>
                                    </p:anim>
                                    <p:anim calcmode="lin" valueType="num">
                                      <p:cBhvr additive="base">
                                        <p:cTn id="111" dur="3000" fill="hold"/>
                                        <p:tgtEl>
                                          <p:spTgt spid="1028"/>
                                        </p:tgtEl>
                                        <p:attrNameLst>
                                          <p:attrName>ppt_y</p:attrName>
                                        </p:attrNameLst>
                                      </p:cBhvr>
                                      <p:tavLst>
                                        <p:tav tm="0">
                                          <p:val>
                                            <p:strVal val="#ppt_y"/>
                                          </p:val>
                                        </p:tav>
                                        <p:tav tm="100000">
                                          <p:val>
                                            <p:strVal val="#ppt_y"/>
                                          </p:val>
                                        </p:tav>
                                      </p:tavLst>
                                    </p:anim>
                                  </p:childTnLst>
                                </p:cTn>
                              </p:par>
                            </p:childTnLst>
                          </p:cTn>
                        </p:par>
                        <p:par>
                          <p:cTn id="112" fill="hold">
                            <p:stCondLst>
                              <p:cond delay="19000"/>
                            </p:stCondLst>
                            <p:childTnLst>
                              <p:par>
                                <p:cTn id="113" presetID="2" presetClass="exit" presetSubtype="3" fill="hold" nodeType="afterEffect">
                                  <p:stCondLst>
                                    <p:cond delay="500"/>
                                  </p:stCondLst>
                                  <p:childTnLst>
                                    <p:anim calcmode="lin" valueType="num">
                                      <p:cBhvr additive="base">
                                        <p:cTn id="114" dur="2000"/>
                                        <p:tgtEl>
                                          <p:spTgt spid="1028"/>
                                        </p:tgtEl>
                                        <p:attrNameLst>
                                          <p:attrName>ppt_x</p:attrName>
                                        </p:attrNameLst>
                                      </p:cBhvr>
                                      <p:tavLst>
                                        <p:tav tm="0">
                                          <p:val>
                                            <p:strVal val="ppt_x"/>
                                          </p:val>
                                        </p:tav>
                                        <p:tav tm="100000">
                                          <p:val>
                                            <p:strVal val="1+ppt_w/2"/>
                                          </p:val>
                                        </p:tav>
                                      </p:tavLst>
                                    </p:anim>
                                    <p:anim calcmode="lin" valueType="num">
                                      <p:cBhvr additive="base">
                                        <p:cTn id="115" dur="2000"/>
                                        <p:tgtEl>
                                          <p:spTgt spid="1028"/>
                                        </p:tgtEl>
                                        <p:attrNameLst>
                                          <p:attrName>ppt_y</p:attrName>
                                        </p:attrNameLst>
                                      </p:cBhvr>
                                      <p:tavLst>
                                        <p:tav tm="0">
                                          <p:val>
                                            <p:strVal val="ppt_y"/>
                                          </p:val>
                                        </p:tav>
                                        <p:tav tm="100000">
                                          <p:val>
                                            <p:strVal val="0-ppt_h/2"/>
                                          </p:val>
                                        </p:tav>
                                      </p:tavLst>
                                    </p:anim>
                                    <p:set>
                                      <p:cBhvr>
                                        <p:cTn id="1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 grpId="0" uiExpand="1" build="p"/>
      <p:bldP spid="4" grpId="0"/>
      <p:bldP spid="4" grpId="1"/>
      <p:bldP spid="5" grpId="0" animBg="1"/>
      <p:bldP spid="6" grpId="0" animBg="1"/>
      <p:bldP spid="11" grpId="0" animBg="1"/>
      <p:bldP spid="12" grpId="0" animBg="1"/>
      <p:bldP spid="14" grpId="0" animBg="1"/>
      <p:bldP spid="15" grpId="0" animBg="1"/>
      <p:bldP spid="16" grpId="0" animBg="1"/>
      <p:bldP spid="17"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1317</TotalTime>
  <Words>1500</Words>
  <Application>Microsoft Office PowerPoint</Application>
  <PresentationFormat>On-screen Show (4:3)</PresentationFormat>
  <Paragraphs>145</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Wiki’s : part of the Web 2.0 Revolution</vt:lpstr>
      <vt:lpstr>Story Board Slide 1 Why do we want this?</vt:lpstr>
      <vt:lpstr>Story Board Slide 2 So, who thought of this?</vt:lpstr>
      <vt:lpstr>Story Board Slide 3 So who is this really for?</vt:lpstr>
      <vt:lpstr>Story Board Slide 4 How was it made and put out there?</vt:lpstr>
      <vt:lpstr>Story Board Slide 5 Timeline for Wiki</vt:lpstr>
      <vt:lpstr>Slide 7</vt:lpstr>
      <vt:lpstr>Story Board Slide 7 Who’s coming on board?</vt:lpstr>
      <vt:lpstr>Story Board Slide 8 How  are we to get buy in?</vt:lpstr>
      <vt:lpstr>Final Points</vt:lpstr>
      <vt:lpstr>Questions, Comments…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148</cp:revision>
  <dcterms:created xsi:type="dcterms:W3CDTF">2010-04-01T16:14:28Z</dcterms:created>
  <dcterms:modified xsi:type="dcterms:W3CDTF">2010-05-07T19:27:58Z</dcterms:modified>
</cp:coreProperties>
</file>